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150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4" name="グループ化 1283"/>
          <p:cNvGrpSpPr/>
          <p:nvPr/>
        </p:nvGrpSpPr>
        <p:grpSpPr>
          <a:xfrm>
            <a:off x="4219542" y="3014986"/>
            <a:ext cx="1478728" cy="1030426"/>
            <a:chOff x="3638549" y="1435100"/>
            <a:chExt cx="2105025" cy="1466850"/>
          </a:xfrm>
        </p:grpSpPr>
        <p:sp>
          <p:nvSpPr>
            <p:cNvPr id="1876" name="片側の 2 つの角を丸めた四角形 1875"/>
            <p:cNvSpPr/>
            <p:nvPr/>
          </p:nvSpPr>
          <p:spPr>
            <a:xfrm>
              <a:off x="3638549" y="1435100"/>
              <a:ext cx="2105025" cy="1466850"/>
            </a:xfrm>
            <a:prstGeom prst="round2SameRect">
              <a:avLst>
                <a:gd name="adj1" fmla="val 8875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7" name="正方形/長方形 1876"/>
            <p:cNvSpPr/>
            <p:nvPr/>
          </p:nvSpPr>
          <p:spPr>
            <a:xfrm>
              <a:off x="3771900" y="1654175"/>
              <a:ext cx="1228725" cy="1038225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8" name="片側の 2 つの角を丸めた四角形 1877"/>
            <p:cNvSpPr/>
            <p:nvPr/>
          </p:nvSpPr>
          <p:spPr>
            <a:xfrm>
              <a:off x="5191125" y="1654175"/>
              <a:ext cx="381000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9" name="片側の 2 つの角を丸めた四角形 1878"/>
            <p:cNvSpPr/>
            <p:nvPr/>
          </p:nvSpPr>
          <p:spPr>
            <a:xfrm>
              <a:off x="5233987" y="1654175"/>
              <a:ext cx="295276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0" name="角丸四角形 1879"/>
            <p:cNvSpPr/>
            <p:nvPr/>
          </p:nvSpPr>
          <p:spPr>
            <a:xfrm>
              <a:off x="5233987" y="1697037"/>
              <a:ext cx="295276" cy="48815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1" name="角丸四角形 1880"/>
            <p:cNvSpPr/>
            <p:nvPr/>
          </p:nvSpPr>
          <p:spPr>
            <a:xfrm>
              <a:off x="5260181" y="1723230"/>
              <a:ext cx="242888" cy="43576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2" name="片側の 2 つの角を丸めた四角形 1881"/>
            <p:cNvSpPr/>
            <p:nvPr/>
          </p:nvSpPr>
          <p:spPr>
            <a:xfrm>
              <a:off x="5291136" y="1757758"/>
              <a:ext cx="180978" cy="1643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3" name="額縁 1882"/>
            <p:cNvSpPr/>
            <p:nvPr/>
          </p:nvSpPr>
          <p:spPr>
            <a:xfrm rot="10800000">
              <a:off x="3818573" y="1689417"/>
              <a:ext cx="1135380" cy="967740"/>
            </a:xfrm>
            <a:prstGeom prst="bevel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4" name="正方形/長方形 1883"/>
            <p:cNvSpPr/>
            <p:nvPr/>
          </p:nvSpPr>
          <p:spPr>
            <a:xfrm>
              <a:off x="3849688" y="1725612"/>
              <a:ext cx="1073149" cy="8953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85" name="グループ化 1884"/>
            <p:cNvGrpSpPr/>
            <p:nvPr/>
          </p:nvGrpSpPr>
          <p:grpSpPr>
            <a:xfrm>
              <a:off x="3991147" y="1826412"/>
              <a:ext cx="790403" cy="297462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894" name="フリーフォーム 1893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5" name="フリーフォーム 1894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6" name="フリーフォーム 1895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7" name="フリーフォーム 1896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8" name="フリーフォーム 1897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9" name="フリーフォーム 1898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0" name="フリーフォーム 1899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1" name="フリーフォーム 1900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2" name="フリーフォーム 1901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3" name="フリーフォーム 1902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4" name="フリーフォーム 1903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5" name="フリーフォーム 1904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6" name="フリーフォーム 1905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7" name="フリーフォーム 1906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8" name="フリーフォーム 1907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9" name="フリーフォーム 1908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0" name="フリーフォーム 1909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1" name="フリーフォーム 1910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2" name="フリーフォーム 1911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3" name="フリーフォーム 1912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4" name="フリーフォーム 1913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5" name="フリーフォーム 1914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6" name="フリーフォーム 1915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7" name="フリーフォーム 1916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8" name="フリーフォーム 1917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9" name="フリーフォーム 1918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0" name="フリーフォーム 1919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1" name="フリーフォーム 1920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2" name="円/楕円 49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3" name="円/楕円 50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886" name="角丸四角形 1885"/>
            <p:cNvSpPr/>
            <p:nvPr/>
          </p:nvSpPr>
          <p:spPr>
            <a:xfrm>
              <a:off x="3895725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7" name="角丸四角形 1886"/>
            <p:cNvSpPr/>
            <p:nvPr/>
          </p:nvSpPr>
          <p:spPr>
            <a:xfrm>
              <a:off x="4149642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8" name="角丸四角形 1887"/>
            <p:cNvSpPr/>
            <p:nvPr/>
          </p:nvSpPr>
          <p:spPr>
            <a:xfrm>
              <a:off x="4406863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9" name="角丸四角形 1888"/>
            <p:cNvSpPr/>
            <p:nvPr/>
          </p:nvSpPr>
          <p:spPr>
            <a:xfrm>
              <a:off x="4660780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0" name="テキスト ボックス 1889"/>
            <p:cNvSpPr txBox="1"/>
            <p:nvPr/>
          </p:nvSpPr>
          <p:spPr>
            <a:xfrm>
              <a:off x="4698880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891" name="テキスト ボックス 1890"/>
            <p:cNvSpPr txBox="1"/>
            <p:nvPr/>
          </p:nvSpPr>
          <p:spPr>
            <a:xfrm>
              <a:off x="4448849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892" name="テキスト ボックス 1891"/>
            <p:cNvSpPr txBox="1"/>
            <p:nvPr/>
          </p:nvSpPr>
          <p:spPr>
            <a:xfrm>
              <a:off x="4186911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893" name="テキスト ボックス 1892"/>
            <p:cNvSpPr txBox="1"/>
            <p:nvPr/>
          </p:nvSpPr>
          <p:spPr>
            <a:xfrm>
              <a:off x="3932118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5" name="グループ化 1284"/>
          <p:cNvGrpSpPr/>
          <p:nvPr/>
        </p:nvGrpSpPr>
        <p:grpSpPr>
          <a:xfrm>
            <a:off x="7975438" y="2833930"/>
            <a:ext cx="1745005" cy="1308885"/>
            <a:chOff x="7797800" y="1435100"/>
            <a:chExt cx="2632868" cy="1974850"/>
          </a:xfrm>
        </p:grpSpPr>
        <p:sp>
          <p:nvSpPr>
            <p:cNvPr id="1827" name="アーチ 1826"/>
            <p:cNvSpPr/>
            <p:nvPr/>
          </p:nvSpPr>
          <p:spPr>
            <a:xfrm>
              <a:off x="9902031" y="2525077"/>
              <a:ext cx="528637" cy="528637"/>
            </a:xfrm>
            <a:prstGeom prst="blockArc">
              <a:avLst>
                <a:gd name="adj1" fmla="val 13422854"/>
                <a:gd name="adj2" fmla="val 7188520"/>
                <a:gd name="adj3" fmla="val 8469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8" name="角丸四角形 1827"/>
            <p:cNvSpPr/>
            <p:nvPr/>
          </p:nvSpPr>
          <p:spPr>
            <a:xfrm>
              <a:off x="7797800" y="1435100"/>
              <a:ext cx="2286000" cy="1466850"/>
            </a:xfrm>
            <a:prstGeom prst="roundRect">
              <a:avLst>
                <a:gd name="adj" fmla="val 4296"/>
              </a:avLst>
            </a:prstGeom>
            <a:gradFill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9" name="角丸四角形 1828"/>
            <p:cNvSpPr/>
            <p:nvPr/>
          </p:nvSpPr>
          <p:spPr>
            <a:xfrm>
              <a:off x="7924800" y="1536700"/>
              <a:ext cx="2032000" cy="1263650"/>
            </a:xfrm>
            <a:prstGeom prst="roundRect">
              <a:avLst>
                <a:gd name="adj" fmla="val 1783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0" name="角丸四角形 1829"/>
            <p:cNvSpPr/>
            <p:nvPr/>
          </p:nvSpPr>
          <p:spPr>
            <a:xfrm>
              <a:off x="7943850" y="1555750"/>
              <a:ext cx="1993900" cy="1225550"/>
            </a:xfrm>
            <a:prstGeom prst="roundRect">
              <a:avLst>
                <a:gd name="adj" fmla="val 178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1" name="片側の 2 つの角を丸めた四角形 1830"/>
            <p:cNvSpPr/>
            <p:nvPr/>
          </p:nvSpPr>
          <p:spPr>
            <a:xfrm>
              <a:off x="9810750" y="3003550"/>
              <a:ext cx="381000" cy="35306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2" name="片側の 2 つの角を丸めた四角形 1831"/>
            <p:cNvSpPr/>
            <p:nvPr/>
          </p:nvSpPr>
          <p:spPr>
            <a:xfrm>
              <a:off x="9810750" y="3270250"/>
              <a:ext cx="381000" cy="13970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3" name="片側の 2 つの角を丸めた四角形 1832"/>
            <p:cNvSpPr/>
            <p:nvPr/>
          </p:nvSpPr>
          <p:spPr>
            <a:xfrm rot="10800000">
              <a:off x="9896475" y="3048000"/>
              <a:ext cx="209550" cy="18034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4" name="片側の 2 つの角を丸めた四角形 1833"/>
            <p:cNvSpPr/>
            <p:nvPr/>
          </p:nvSpPr>
          <p:spPr>
            <a:xfrm rot="10800000">
              <a:off x="9893300" y="3053715"/>
              <a:ext cx="215900" cy="11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5" name="フリーフォーム 1834"/>
            <p:cNvSpPr/>
            <p:nvPr/>
          </p:nvSpPr>
          <p:spPr>
            <a:xfrm>
              <a:off x="9810750" y="2950210"/>
              <a:ext cx="381000" cy="190500"/>
            </a:xfrm>
            <a:custGeom>
              <a:avLst/>
              <a:gdLst>
                <a:gd name="connsiteX0" fmla="*/ 95250 w 381000"/>
                <a:gd name="connsiteY0" fmla="*/ 0 h 190500"/>
                <a:gd name="connsiteX1" fmla="*/ 285750 w 381000"/>
                <a:gd name="connsiteY1" fmla="*/ 0 h 190500"/>
                <a:gd name="connsiteX2" fmla="*/ 381000 w 381000"/>
                <a:gd name="connsiteY2" fmla="*/ 95250 h 190500"/>
                <a:gd name="connsiteX3" fmla="*/ 381000 w 381000"/>
                <a:gd name="connsiteY3" fmla="*/ 190500 h 190500"/>
                <a:gd name="connsiteX4" fmla="*/ 376513 w 381000"/>
                <a:gd name="connsiteY4" fmla="*/ 190500 h 190500"/>
                <a:gd name="connsiteX5" fmla="*/ 373515 w 381000"/>
                <a:gd name="connsiteY5" fmla="*/ 175650 h 190500"/>
                <a:gd name="connsiteX6" fmla="*/ 285750 w 381000"/>
                <a:gd name="connsiteY6" fmla="*/ 117475 h 190500"/>
                <a:gd name="connsiteX7" fmla="*/ 95250 w 381000"/>
                <a:gd name="connsiteY7" fmla="*/ 117475 h 190500"/>
                <a:gd name="connsiteX8" fmla="*/ 7485 w 381000"/>
                <a:gd name="connsiteY8" fmla="*/ 175650 h 190500"/>
                <a:gd name="connsiteX9" fmla="*/ 4487 w 381000"/>
                <a:gd name="connsiteY9" fmla="*/ 190500 h 190500"/>
                <a:gd name="connsiteX10" fmla="*/ 0 w 381000"/>
                <a:gd name="connsiteY10" fmla="*/ 190500 h 190500"/>
                <a:gd name="connsiteX11" fmla="*/ 0 w 381000"/>
                <a:gd name="connsiteY11" fmla="*/ 95250 h 190500"/>
                <a:gd name="connsiteX12" fmla="*/ 95250 w 381000"/>
                <a:gd name="connsiteY1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190500">
                  <a:moveTo>
                    <a:pt x="95250" y="0"/>
                  </a:moveTo>
                  <a:lnTo>
                    <a:pt x="285750" y="0"/>
                  </a:lnTo>
                  <a:cubicBezTo>
                    <a:pt x="338355" y="0"/>
                    <a:pt x="381000" y="42645"/>
                    <a:pt x="381000" y="95250"/>
                  </a:cubicBezTo>
                  <a:lnTo>
                    <a:pt x="381000" y="190500"/>
                  </a:lnTo>
                  <a:lnTo>
                    <a:pt x="376513" y="190500"/>
                  </a:lnTo>
                  <a:lnTo>
                    <a:pt x="373515" y="175650"/>
                  </a:lnTo>
                  <a:cubicBezTo>
                    <a:pt x="359055" y="141463"/>
                    <a:pt x="325204" y="117475"/>
                    <a:pt x="285750" y="117475"/>
                  </a:cubicBezTo>
                  <a:lnTo>
                    <a:pt x="95250" y="117475"/>
                  </a:lnTo>
                  <a:cubicBezTo>
                    <a:pt x="55796" y="117475"/>
                    <a:pt x="21945" y="141463"/>
                    <a:pt x="7485" y="175650"/>
                  </a:cubicBezTo>
                  <a:lnTo>
                    <a:pt x="4487" y="190500"/>
                  </a:lnTo>
                  <a:lnTo>
                    <a:pt x="0" y="190500"/>
                  </a:lnTo>
                  <a:lnTo>
                    <a:pt x="0" y="95250"/>
                  </a:lnTo>
                  <a:cubicBezTo>
                    <a:pt x="0" y="42645"/>
                    <a:pt x="42645" y="0"/>
                    <a:pt x="952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100000">
                  <a:srgbClr val="ED7D31">
                    <a:lumMod val="50000"/>
                  </a:srgbClr>
                </a:gs>
                <a:gs pos="51000">
                  <a:srgbClr val="ED7D31">
                    <a:lumMod val="75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36" name="グループ化 1835"/>
            <p:cNvGrpSpPr/>
            <p:nvPr/>
          </p:nvGrpSpPr>
          <p:grpSpPr>
            <a:xfrm>
              <a:off x="8383826" y="1873082"/>
              <a:ext cx="1071873" cy="403391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846" name="フリーフォーム 1845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7" name="フリーフォーム 1846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8" name="フリーフォーム 1847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9" name="フリーフォーム 1848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0" name="フリーフォーム 1849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1" name="フリーフォーム 1850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2" name="フリーフォーム 1851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3" name="フリーフォーム 1852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4" name="フリーフォーム 1853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5" name="フリーフォーム 1854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6" name="フリーフォーム 1855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7" name="フリーフォーム 1856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8" name="フリーフォーム 1857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9" name="フリーフォーム 1858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0" name="フリーフォーム 1859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1" name="フリーフォーム 1860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2" name="フリーフォーム 1861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3" name="フリーフォーム 1862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4" name="フリーフォーム 1863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5" name="フリーフォーム 1864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6" name="フリーフォーム 1865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7" name="フリーフォーム 1866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8" name="フリーフォーム 1867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9" name="フリーフォーム 1868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0" name="フリーフォーム 1869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1" name="フリーフォーム 1870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2" name="フリーフォーム 1871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3" name="フリーフォーム 1872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4" name="円/楕円 115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5" name="円/楕円 116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837" name="テキスト ボックス 1836"/>
            <p:cNvSpPr txBox="1"/>
            <p:nvPr/>
          </p:nvSpPr>
          <p:spPr>
            <a:xfrm>
              <a:off x="8403436" y="1658100"/>
              <a:ext cx="1072432" cy="14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日（月）</a:t>
              </a:r>
            </a:p>
          </p:txBody>
        </p:sp>
        <p:sp>
          <p:nvSpPr>
            <p:cNvPr id="1838" name="角丸四角形 1837"/>
            <p:cNvSpPr/>
            <p:nvPr/>
          </p:nvSpPr>
          <p:spPr>
            <a:xfrm>
              <a:off x="80398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C00000"/>
                </a:gs>
                <a:gs pos="70000">
                  <a:srgbClr val="FF00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9" name="角丸四角形 1838"/>
            <p:cNvSpPr/>
            <p:nvPr/>
          </p:nvSpPr>
          <p:spPr>
            <a:xfrm>
              <a:off x="84970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5B9BD5">
                    <a:lumMod val="50000"/>
                  </a:srgbClr>
                </a:gs>
                <a:gs pos="70000">
                  <a:srgbClr val="5B9BD5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0" name="角丸四角形 1839"/>
            <p:cNvSpPr/>
            <p:nvPr/>
          </p:nvSpPr>
          <p:spPr>
            <a:xfrm>
              <a:off x="89542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70AD47">
                    <a:lumMod val="50000"/>
                  </a:srgbClr>
                </a:gs>
                <a:gs pos="70000">
                  <a:srgbClr val="70AD47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1" name="角丸四角形 1840"/>
            <p:cNvSpPr/>
            <p:nvPr/>
          </p:nvSpPr>
          <p:spPr>
            <a:xfrm>
              <a:off x="94114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70000">
                  <a:srgbClr val="ED7D31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2" name="テキスト ボックス 1841"/>
            <p:cNvSpPr txBox="1"/>
            <p:nvPr/>
          </p:nvSpPr>
          <p:spPr>
            <a:xfrm>
              <a:off x="949324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843" name="テキスト ボックス 1842"/>
            <p:cNvSpPr txBox="1"/>
            <p:nvPr/>
          </p:nvSpPr>
          <p:spPr>
            <a:xfrm>
              <a:off x="9038858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844" name="テキスト ボックス 1843"/>
            <p:cNvSpPr txBox="1"/>
            <p:nvPr/>
          </p:nvSpPr>
          <p:spPr>
            <a:xfrm>
              <a:off x="858073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845" name="テキスト ボックス 1844"/>
            <p:cNvSpPr txBox="1"/>
            <p:nvPr/>
          </p:nvSpPr>
          <p:spPr>
            <a:xfrm>
              <a:off x="8129943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6" name="グループ化 1285"/>
          <p:cNvGrpSpPr/>
          <p:nvPr/>
        </p:nvGrpSpPr>
        <p:grpSpPr>
          <a:xfrm>
            <a:off x="6264264" y="2752136"/>
            <a:ext cx="1120301" cy="1562538"/>
            <a:chOff x="6134100" y="1054100"/>
            <a:chExt cx="1319213" cy="1839970"/>
          </a:xfrm>
        </p:grpSpPr>
        <p:sp>
          <p:nvSpPr>
            <p:cNvPr id="1786" name="台形 1785"/>
            <p:cNvSpPr/>
            <p:nvPr/>
          </p:nvSpPr>
          <p:spPr>
            <a:xfrm rot="10800000">
              <a:off x="6167436" y="2781299"/>
              <a:ext cx="1252539" cy="112771"/>
            </a:xfrm>
            <a:prstGeom prst="trapezoid">
              <a:avLst>
                <a:gd name="adj" fmla="val 8333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7" name="片側の 2 つの角を丸めた四角形 1786"/>
            <p:cNvSpPr/>
            <p:nvPr/>
          </p:nvSpPr>
          <p:spPr>
            <a:xfrm>
              <a:off x="6134100" y="1054100"/>
              <a:ext cx="1319213" cy="1746250"/>
            </a:xfrm>
            <a:prstGeom prst="round2SameRect">
              <a:avLst>
                <a:gd name="adj1" fmla="val 15103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8" name="角丸四角形 1787"/>
            <p:cNvSpPr/>
            <p:nvPr/>
          </p:nvSpPr>
          <p:spPr>
            <a:xfrm>
              <a:off x="6200774" y="1238250"/>
              <a:ext cx="1176338" cy="393700"/>
            </a:xfrm>
            <a:prstGeom prst="roundRect">
              <a:avLst>
                <a:gd name="adj" fmla="val 113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9" name="角丸四角形 1788"/>
            <p:cNvSpPr/>
            <p:nvPr/>
          </p:nvSpPr>
          <p:spPr>
            <a:xfrm>
              <a:off x="6296025" y="1987550"/>
              <a:ext cx="985838" cy="633412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0" name="角丸四角形 1789"/>
            <p:cNvSpPr/>
            <p:nvPr/>
          </p:nvSpPr>
          <p:spPr>
            <a:xfrm>
              <a:off x="6338888" y="2030413"/>
              <a:ext cx="900112" cy="547686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91" name="グループ化 1790"/>
            <p:cNvGrpSpPr/>
            <p:nvPr/>
          </p:nvGrpSpPr>
          <p:grpSpPr>
            <a:xfrm>
              <a:off x="6674075" y="2278062"/>
              <a:ext cx="229738" cy="191469"/>
              <a:chOff x="7599812" y="4120980"/>
              <a:chExt cx="352425" cy="293719"/>
            </a:xfrm>
            <a:solidFill>
              <a:sysClr val="window" lastClr="FFFFFF"/>
            </a:solidFill>
          </p:grpSpPr>
          <p:sp>
            <p:nvSpPr>
              <p:cNvPr id="1825" name="角丸四角形 1824"/>
              <p:cNvSpPr/>
              <p:nvPr/>
            </p:nvSpPr>
            <p:spPr>
              <a:xfrm rot="20700000">
                <a:off x="7599812" y="4120980"/>
                <a:ext cx="352425" cy="252412"/>
              </a:xfrm>
              <a:prstGeom prst="roundRect">
                <a:avLst>
                  <a:gd name="adj" fmla="val 723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6" name="片側の 2 つの角を丸めた四角形 1825"/>
              <p:cNvSpPr/>
              <p:nvPr/>
            </p:nvSpPr>
            <p:spPr>
              <a:xfrm>
                <a:off x="7852224" y="4247186"/>
                <a:ext cx="90488" cy="1675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92" name="テキスト ボックス 1791"/>
            <p:cNvSpPr txBox="1"/>
            <p:nvPr/>
          </p:nvSpPr>
          <p:spPr>
            <a:xfrm>
              <a:off x="6664295" y="2142567"/>
              <a:ext cx="249297" cy="7500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IC CARD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93" name="角丸四角形 1792"/>
            <p:cNvSpPr/>
            <p:nvPr/>
          </p:nvSpPr>
          <p:spPr>
            <a:xfrm>
              <a:off x="6227761" y="1260477"/>
              <a:ext cx="1122364" cy="342900"/>
            </a:xfrm>
            <a:prstGeom prst="roundRect">
              <a:avLst>
                <a:gd name="adj" fmla="val 11386"/>
              </a:avLst>
            </a:prstGeom>
            <a:pattFill prst="pct80">
              <a:fgClr>
                <a:srgbClr val="E7E6E6">
                  <a:lumMod val="25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94" name="グループ化 1793"/>
            <p:cNvGrpSpPr/>
            <p:nvPr/>
          </p:nvGrpSpPr>
          <p:grpSpPr>
            <a:xfrm>
              <a:off x="6388538" y="1304629"/>
              <a:ext cx="800809" cy="254596"/>
              <a:chOff x="244535" y="2997079"/>
              <a:chExt cx="6429556" cy="2419712"/>
            </a:xfrm>
            <a:solidFill>
              <a:srgbClr val="ED7D31"/>
            </a:solidFill>
          </p:grpSpPr>
          <p:sp>
            <p:nvSpPr>
              <p:cNvPr id="1795" name="フリーフォーム 1794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6" name="フリーフォーム 1795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7" name="フリーフォーム 1796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8" name="フリーフォーム 1797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9" name="フリーフォーム 1798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0" name="フリーフォーム 1799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1" name="フリーフォーム 1800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2" name="フリーフォーム 1801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3" name="フリーフォーム 1802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4" name="フリーフォーム 1803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5" name="フリーフォーム 1804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6" name="フリーフォーム 1805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7" name="フリーフォーム 1806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8" name="フリーフォーム 1807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9" name="フリーフォーム 1808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0" name="フリーフォーム 1809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1" name="フリーフォーム 1810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2" name="フリーフォーム 1811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3" name="フリーフォーム 1812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4" name="フリーフォーム 1813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5" name="フリーフォーム 1814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6" name="フリーフォーム 1815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7" name="フリーフォーム 1816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8" name="フリーフォーム 1817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9" name="フリーフォーム 1818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0" name="フリーフォーム 1819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1" name="フリーフォーム 1820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2" name="フリーフォーム 1821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3" name="円/楕円 165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4" name="円/楕円 166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87" name="グループ化 1286"/>
          <p:cNvGrpSpPr/>
          <p:nvPr/>
        </p:nvGrpSpPr>
        <p:grpSpPr>
          <a:xfrm>
            <a:off x="748480" y="2821820"/>
            <a:ext cx="1010353" cy="1552330"/>
            <a:chOff x="0" y="673100"/>
            <a:chExt cx="1438275" cy="2209800"/>
          </a:xfrm>
        </p:grpSpPr>
        <p:sp>
          <p:nvSpPr>
            <p:cNvPr id="1778" name="正方形/長方形 1777"/>
            <p:cNvSpPr/>
            <p:nvPr/>
          </p:nvSpPr>
          <p:spPr>
            <a:xfrm>
              <a:off x="136524" y="673100"/>
              <a:ext cx="1165226" cy="10954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9" name="角丸四角形 1778"/>
            <p:cNvSpPr/>
            <p:nvPr/>
          </p:nvSpPr>
          <p:spPr>
            <a:xfrm>
              <a:off x="0" y="715963"/>
              <a:ext cx="1438275" cy="2166937"/>
            </a:xfrm>
            <a:prstGeom prst="roundRect">
              <a:avLst>
                <a:gd name="adj" fmla="val 8156"/>
              </a:avLst>
            </a:prstGeom>
            <a:gradFill>
              <a:gsLst>
                <a:gs pos="0">
                  <a:sysClr val="windowText" lastClr="000000"/>
                </a:gs>
                <a:gs pos="70000">
                  <a:sysClr val="windowText" lastClr="000000">
                    <a:lumMod val="50000"/>
                    <a:lumOff val="50000"/>
                  </a:sysClr>
                </a:gs>
                <a:gs pos="34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0" name="円/楕円 4"/>
            <p:cNvSpPr/>
            <p:nvPr/>
          </p:nvSpPr>
          <p:spPr>
            <a:xfrm>
              <a:off x="123826" y="835026"/>
              <a:ext cx="1200150" cy="120015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1" name="円/楕円 18"/>
            <p:cNvSpPr/>
            <p:nvPr/>
          </p:nvSpPr>
          <p:spPr>
            <a:xfrm>
              <a:off x="171452" y="882652"/>
              <a:ext cx="1104898" cy="110489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2" name="フリーフォーム 1781"/>
            <p:cNvSpPr/>
            <p:nvPr/>
          </p:nvSpPr>
          <p:spPr>
            <a:xfrm>
              <a:off x="223837" y="935038"/>
              <a:ext cx="1000128" cy="1000126"/>
            </a:xfrm>
            <a:custGeom>
              <a:avLst/>
              <a:gdLst>
                <a:gd name="connsiteX0" fmla="*/ 2640806 w 5148263"/>
                <a:gd name="connsiteY0" fmla="*/ 4443412 h 5148263"/>
                <a:gd name="connsiteX1" fmla="*/ 2640806 w 5148263"/>
                <a:gd name="connsiteY1" fmla="*/ 5148262 h 5148263"/>
                <a:gd name="connsiteX2" fmla="*/ 2507456 w 5148263"/>
                <a:gd name="connsiteY2" fmla="*/ 5148263 h 5148263"/>
                <a:gd name="connsiteX3" fmla="*/ 2507456 w 5148263"/>
                <a:gd name="connsiteY3" fmla="*/ 4443413 h 5148263"/>
                <a:gd name="connsiteX4" fmla="*/ 3579965 w 5148263"/>
                <a:gd name="connsiteY4" fmla="*/ 4230512 h 5148263"/>
                <a:gd name="connsiteX5" fmla="*/ 3806660 w 5148263"/>
                <a:gd name="connsiteY5" fmla="*/ 4623159 h 5148263"/>
                <a:gd name="connsiteX6" fmla="*/ 3732375 w 5148263"/>
                <a:gd name="connsiteY6" fmla="*/ 4666047 h 5148263"/>
                <a:gd name="connsiteX7" fmla="*/ 3505680 w 5148263"/>
                <a:gd name="connsiteY7" fmla="*/ 4273400 h 5148263"/>
                <a:gd name="connsiteX8" fmla="*/ 1568295 w 5148263"/>
                <a:gd name="connsiteY8" fmla="*/ 4230510 h 5148263"/>
                <a:gd name="connsiteX9" fmla="*/ 1642579 w 5148263"/>
                <a:gd name="connsiteY9" fmla="*/ 4273398 h 5148263"/>
                <a:gd name="connsiteX10" fmla="*/ 1415884 w 5148263"/>
                <a:gd name="connsiteY10" fmla="*/ 4666045 h 5148263"/>
                <a:gd name="connsiteX11" fmla="*/ 1341600 w 5148263"/>
                <a:gd name="connsiteY11" fmla="*/ 4623158 h 5148263"/>
                <a:gd name="connsiteX12" fmla="*/ 874861 w 5148263"/>
                <a:gd name="connsiteY12" fmla="*/ 3505682 h 5148263"/>
                <a:gd name="connsiteX13" fmla="*/ 917749 w 5148263"/>
                <a:gd name="connsiteY13" fmla="*/ 3579966 h 5148263"/>
                <a:gd name="connsiteX14" fmla="*/ 525102 w 5148263"/>
                <a:gd name="connsiteY14" fmla="*/ 3806661 h 5148263"/>
                <a:gd name="connsiteX15" fmla="*/ 482214 w 5148263"/>
                <a:gd name="connsiteY15" fmla="*/ 3732377 h 5148263"/>
                <a:gd name="connsiteX16" fmla="*/ 4273399 w 5148263"/>
                <a:gd name="connsiteY16" fmla="*/ 3505681 h 5148263"/>
                <a:gd name="connsiteX17" fmla="*/ 4666046 w 5148263"/>
                <a:gd name="connsiteY17" fmla="*/ 3732376 h 5148263"/>
                <a:gd name="connsiteX18" fmla="*/ 4623158 w 5148263"/>
                <a:gd name="connsiteY18" fmla="*/ 3806660 h 5148263"/>
                <a:gd name="connsiteX19" fmla="*/ 4230511 w 5148263"/>
                <a:gd name="connsiteY19" fmla="*/ 3579965 h 5148263"/>
                <a:gd name="connsiteX20" fmla="*/ 4443413 w 5148263"/>
                <a:gd name="connsiteY20" fmla="*/ 2507456 h 5148263"/>
                <a:gd name="connsiteX21" fmla="*/ 5148263 w 5148263"/>
                <a:gd name="connsiteY21" fmla="*/ 2507456 h 5148263"/>
                <a:gd name="connsiteX22" fmla="*/ 5148263 w 5148263"/>
                <a:gd name="connsiteY22" fmla="*/ 2640806 h 5148263"/>
                <a:gd name="connsiteX23" fmla="*/ 4443413 w 5148263"/>
                <a:gd name="connsiteY23" fmla="*/ 2640806 h 5148263"/>
                <a:gd name="connsiteX24" fmla="*/ 0 w 5148263"/>
                <a:gd name="connsiteY24" fmla="*/ 2507456 h 5148263"/>
                <a:gd name="connsiteX25" fmla="*/ 704850 w 5148263"/>
                <a:gd name="connsiteY25" fmla="*/ 2507456 h 5148263"/>
                <a:gd name="connsiteX26" fmla="*/ 704850 w 5148263"/>
                <a:gd name="connsiteY26" fmla="*/ 2640806 h 5148263"/>
                <a:gd name="connsiteX27" fmla="*/ 0 w 5148263"/>
                <a:gd name="connsiteY27" fmla="*/ 2640806 h 5148263"/>
                <a:gd name="connsiteX28" fmla="*/ 4623158 w 5148263"/>
                <a:gd name="connsiteY28" fmla="*/ 1341602 h 5148263"/>
                <a:gd name="connsiteX29" fmla="*/ 4666046 w 5148263"/>
                <a:gd name="connsiteY29" fmla="*/ 1415886 h 5148263"/>
                <a:gd name="connsiteX30" fmla="*/ 4273399 w 5148263"/>
                <a:gd name="connsiteY30" fmla="*/ 1642581 h 5148263"/>
                <a:gd name="connsiteX31" fmla="*/ 4230511 w 5148263"/>
                <a:gd name="connsiteY31" fmla="*/ 1568297 h 5148263"/>
                <a:gd name="connsiteX32" fmla="*/ 525102 w 5148263"/>
                <a:gd name="connsiteY32" fmla="*/ 1341600 h 5148263"/>
                <a:gd name="connsiteX33" fmla="*/ 917749 w 5148263"/>
                <a:gd name="connsiteY33" fmla="*/ 1568296 h 5148263"/>
                <a:gd name="connsiteX34" fmla="*/ 874861 w 5148263"/>
                <a:gd name="connsiteY34" fmla="*/ 1642579 h 5148263"/>
                <a:gd name="connsiteX35" fmla="*/ 482214 w 5148263"/>
                <a:gd name="connsiteY35" fmla="*/ 1415885 h 5148263"/>
                <a:gd name="connsiteX36" fmla="*/ 1415885 w 5148263"/>
                <a:gd name="connsiteY36" fmla="*/ 482216 h 5148263"/>
                <a:gd name="connsiteX37" fmla="*/ 1642579 w 5148263"/>
                <a:gd name="connsiteY37" fmla="*/ 874864 h 5148263"/>
                <a:gd name="connsiteX38" fmla="*/ 1568296 w 5148263"/>
                <a:gd name="connsiteY38" fmla="*/ 917751 h 5148263"/>
                <a:gd name="connsiteX39" fmla="*/ 1341601 w 5148263"/>
                <a:gd name="connsiteY39" fmla="*/ 525104 h 5148263"/>
                <a:gd name="connsiteX40" fmla="*/ 3732375 w 5148263"/>
                <a:gd name="connsiteY40" fmla="*/ 482215 h 5148263"/>
                <a:gd name="connsiteX41" fmla="*/ 3806659 w 5148263"/>
                <a:gd name="connsiteY41" fmla="*/ 525103 h 5148263"/>
                <a:gd name="connsiteX42" fmla="*/ 3579965 w 5148263"/>
                <a:gd name="connsiteY42" fmla="*/ 917750 h 5148263"/>
                <a:gd name="connsiteX43" fmla="*/ 3505681 w 5148263"/>
                <a:gd name="connsiteY43" fmla="*/ 874862 h 5148263"/>
                <a:gd name="connsiteX44" fmla="*/ 2640806 w 5148263"/>
                <a:gd name="connsiteY44" fmla="*/ 0 h 5148263"/>
                <a:gd name="connsiteX45" fmla="*/ 2640806 w 5148263"/>
                <a:gd name="connsiteY45" fmla="*/ 704850 h 5148263"/>
                <a:gd name="connsiteX46" fmla="*/ 2507455 w 5148263"/>
                <a:gd name="connsiteY46" fmla="*/ 704850 h 5148263"/>
                <a:gd name="connsiteX47" fmla="*/ 2507455 w 5148263"/>
                <a:gd name="connsiteY47" fmla="*/ 0 h 514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148263" h="5148263">
                  <a:moveTo>
                    <a:pt x="2640806" y="4443412"/>
                  </a:moveTo>
                  <a:lnTo>
                    <a:pt x="2640806" y="5148262"/>
                  </a:lnTo>
                  <a:lnTo>
                    <a:pt x="2507456" y="5148263"/>
                  </a:lnTo>
                  <a:lnTo>
                    <a:pt x="2507456" y="4443413"/>
                  </a:lnTo>
                  <a:close/>
                  <a:moveTo>
                    <a:pt x="3579965" y="4230512"/>
                  </a:moveTo>
                  <a:lnTo>
                    <a:pt x="3806660" y="4623159"/>
                  </a:lnTo>
                  <a:lnTo>
                    <a:pt x="3732375" y="4666047"/>
                  </a:lnTo>
                  <a:lnTo>
                    <a:pt x="3505680" y="4273400"/>
                  </a:lnTo>
                  <a:close/>
                  <a:moveTo>
                    <a:pt x="1568295" y="4230510"/>
                  </a:moveTo>
                  <a:lnTo>
                    <a:pt x="1642579" y="4273398"/>
                  </a:lnTo>
                  <a:lnTo>
                    <a:pt x="1415884" y="4666045"/>
                  </a:lnTo>
                  <a:lnTo>
                    <a:pt x="1341600" y="4623158"/>
                  </a:lnTo>
                  <a:close/>
                  <a:moveTo>
                    <a:pt x="874861" y="3505682"/>
                  </a:moveTo>
                  <a:lnTo>
                    <a:pt x="917749" y="3579966"/>
                  </a:lnTo>
                  <a:lnTo>
                    <a:pt x="525102" y="3806661"/>
                  </a:lnTo>
                  <a:lnTo>
                    <a:pt x="482214" y="3732377"/>
                  </a:lnTo>
                  <a:close/>
                  <a:moveTo>
                    <a:pt x="4273399" y="3505681"/>
                  </a:moveTo>
                  <a:lnTo>
                    <a:pt x="4666046" y="3732376"/>
                  </a:lnTo>
                  <a:lnTo>
                    <a:pt x="4623158" y="3806660"/>
                  </a:lnTo>
                  <a:lnTo>
                    <a:pt x="4230511" y="3579965"/>
                  </a:lnTo>
                  <a:close/>
                  <a:moveTo>
                    <a:pt x="4443413" y="2507456"/>
                  </a:moveTo>
                  <a:lnTo>
                    <a:pt x="5148263" y="2507456"/>
                  </a:lnTo>
                  <a:lnTo>
                    <a:pt x="5148263" y="2640806"/>
                  </a:lnTo>
                  <a:lnTo>
                    <a:pt x="4443413" y="2640806"/>
                  </a:lnTo>
                  <a:close/>
                  <a:moveTo>
                    <a:pt x="0" y="2507456"/>
                  </a:moveTo>
                  <a:lnTo>
                    <a:pt x="704850" y="2507456"/>
                  </a:lnTo>
                  <a:lnTo>
                    <a:pt x="704850" y="2640806"/>
                  </a:lnTo>
                  <a:lnTo>
                    <a:pt x="0" y="2640806"/>
                  </a:lnTo>
                  <a:close/>
                  <a:moveTo>
                    <a:pt x="4623158" y="1341602"/>
                  </a:moveTo>
                  <a:lnTo>
                    <a:pt x="4666046" y="1415886"/>
                  </a:lnTo>
                  <a:lnTo>
                    <a:pt x="4273399" y="1642581"/>
                  </a:lnTo>
                  <a:lnTo>
                    <a:pt x="4230511" y="1568297"/>
                  </a:lnTo>
                  <a:close/>
                  <a:moveTo>
                    <a:pt x="525102" y="1341600"/>
                  </a:moveTo>
                  <a:lnTo>
                    <a:pt x="917749" y="1568296"/>
                  </a:lnTo>
                  <a:lnTo>
                    <a:pt x="874861" y="1642579"/>
                  </a:lnTo>
                  <a:lnTo>
                    <a:pt x="482214" y="1415885"/>
                  </a:lnTo>
                  <a:close/>
                  <a:moveTo>
                    <a:pt x="1415885" y="482216"/>
                  </a:moveTo>
                  <a:lnTo>
                    <a:pt x="1642579" y="874864"/>
                  </a:lnTo>
                  <a:lnTo>
                    <a:pt x="1568296" y="917751"/>
                  </a:lnTo>
                  <a:lnTo>
                    <a:pt x="1341601" y="525104"/>
                  </a:lnTo>
                  <a:close/>
                  <a:moveTo>
                    <a:pt x="3732375" y="482215"/>
                  </a:moveTo>
                  <a:lnTo>
                    <a:pt x="3806659" y="525103"/>
                  </a:lnTo>
                  <a:lnTo>
                    <a:pt x="3579965" y="917750"/>
                  </a:lnTo>
                  <a:lnTo>
                    <a:pt x="3505681" y="874862"/>
                  </a:lnTo>
                  <a:close/>
                  <a:moveTo>
                    <a:pt x="2640806" y="0"/>
                  </a:moveTo>
                  <a:lnTo>
                    <a:pt x="2640806" y="704850"/>
                  </a:lnTo>
                  <a:lnTo>
                    <a:pt x="2507455" y="704850"/>
                  </a:lnTo>
                  <a:lnTo>
                    <a:pt x="250745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3" name="二等辺三角形 1782"/>
            <p:cNvSpPr/>
            <p:nvPr/>
          </p:nvSpPr>
          <p:spPr>
            <a:xfrm>
              <a:off x="702197" y="1006474"/>
              <a:ext cx="45719" cy="443492"/>
            </a:xfrm>
            <a:prstGeom prst="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4" name="二等辺三角形 1783"/>
            <p:cNvSpPr/>
            <p:nvPr/>
          </p:nvSpPr>
          <p:spPr>
            <a:xfrm rot="8100000">
              <a:off x="870917" y="1368515"/>
              <a:ext cx="45719" cy="469845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5" name="フリーフォーム 1784"/>
            <p:cNvSpPr/>
            <p:nvPr/>
          </p:nvSpPr>
          <p:spPr>
            <a:xfrm rot="16200000">
              <a:off x="549370" y="1265705"/>
              <a:ext cx="148794" cy="351057"/>
            </a:xfrm>
            <a:custGeom>
              <a:avLst/>
              <a:gdLst>
                <a:gd name="connsiteX0" fmla="*/ 75553 w 148794"/>
                <a:gd name="connsiteY0" fmla="*/ 0 h 351057"/>
                <a:gd name="connsiteX1" fmla="*/ 109112 w 148794"/>
                <a:gd name="connsiteY1" fmla="*/ 211992 h 351057"/>
                <a:gd name="connsiteX2" fmla="*/ 127004 w 148794"/>
                <a:gd name="connsiteY2" fmla="*/ 224055 h 351057"/>
                <a:gd name="connsiteX3" fmla="*/ 148794 w 148794"/>
                <a:gd name="connsiteY3" fmla="*/ 276661 h 351057"/>
                <a:gd name="connsiteX4" fmla="*/ 74397 w 148794"/>
                <a:gd name="connsiteY4" fmla="*/ 351057 h 351057"/>
                <a:gd name="connsiteX5" fmla="*/ 0 w 148794"/>
                <a:gd name="connsiteY5" fmla="*/ 276661 h 351057"/>
                <a:gd name="connsiteX6" fmla="*/ 21790 w 148794"/>
                <a:gd name="connsiteY6" fmla="*/ 224055 h 351057"/>
                <a:gd name="connsiteX7" fmla="*/ 42270 w 148794"/>
                <a:gd name="connsiteY7" fmla="*/ 210248 h 35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794" h="351057">
                  <a:moveTo>
                    <a:pt x="75553" y="0"/>
                  </a:moveTo>
                  <a:lnTo>
                    <a:pt x="109112" y="211992"/>
                  </a:lnTo>
                  <a:lnTo>
                    <a:pt x="127004" y="224055"/>
                  </a:lnTo>
                  <a:cubicBezTo>
                    <a:pt x="140467" y="237518"/>
                    <a:pt x="148794" y="256117"/>
                    <a:pt x="148794" y="276661"/>
                  </a:cubicBezTo>
                  <a:cubicBezTo>
                    <a:pt x="148794" y="317749"/>
                    <a:pt x="115485" y="351057"/>
                    <a:pt x="74397" y="351057"/>
                  </a:cubicBezTo>
                  <a:cubicBezTo>
                    <a:pt x="33309" y="351057"/>
                    <a:pt x="0" y="317749"/>
                    <a:pt x="0" y="276661"/>
                  </a:cubicBezTo>
                  <a:cubicBezTo>
                    <a:pt x="0" y="256117"/>
                    <a:pt x="8327" y="237518"/>
                    <a:pt x="21790" y="224055"/>
                  </a:cubicBezTo>
                  <a:lnTo>
                    <a:pt x="42270" y="210248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88" name="グループ化 1287"/>
          <p:cNvGrpSpPr/>
          <p:nvPr/>
        </p:nvGrpSpPr>
        <p:grpSpPr>
          <a:xfrm>
            <a:off x="2570927" y="2832132"/>
            <a:ext cx="1037118" cy="1451963"/>
            <a:chOff x="1781173" y="835026"/>
            <a:chExt cx="1476376" cy="2066924"/>
          </a:xfrm>
        </p:grpSpPr>
        <p:sp>
          <p:nvSpPr>
            <p:cNvPr id="1729" name="正方形/長方形 1728"/>
            <p:cNvSpPr/>
            <p:nvPr/>
          </p:nvSpPr>
          <p:spPr>
            <a:xfrm>
              <a:off x="2038350" y="835026"/>
              <a:ext cx="952500" cy="171448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0" name="正方形/長方形 1729"/>
            <p:cNvSpPr/>
            <p:nvPr/>
          </p:nvSpPr>
          <p:spPr>
            <a:xfrm>
              <a:off x="1781174" y="1654175"/>
              <a:ext cx="1476375" cy="124777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1" name="台形 1730"/>
            <p:cNvSpPr/>
            <p:nvPr/>
          </p:nvSpPr>
          <p:spPr>
            <a:xfrm>
              <a:off x="1781173" y="935037"/>
              <a:ext cx="1476375" cy="719137"/>
            </a:xfrm>
            <a:prstGeom prst="trapezoid">
              <a:avLst>
                <a:gd name="adj" fmla="val 1817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2" name="正方形/長方形 1731"/>
            <p:cNvSpPr/>
            <p:nvPr/>
          </p:nvSpPr>
          <p:spPr>
            <a:xfrm>
              <a:off x="1899431" y="1654175"/>
              <a:ext cx="1234294" cy="124777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3" name="台形 1732"/>
            <p:cNvSpPr/>
            <p:nvPr/>
          </p:nvSpPr>
          <p:spPr>
            <a:xfrm>
              <a:off x="1924047" y="1010444"/>
              <a:ext cx="1209678" cy="323056"/>
            </a:xfrm>
            <a:prstGeom prst="trapezoid">
              <a:avLst>
                <a:gd name="adj" fmla="val 18171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34" name="グループ化 1733"/>
            <p:cNvGrpSpPr/>
            <p:nvPr/>
          </p:nvGrpSpPr>
          <p:grpSpPr>
            <a:xfrm>
              <a:off x="1887525" y="1431921"/>
              <a:ext cx="1258106" cy="136931"/>
              <a:chOff x="1887204" y="885825"/>
              <a:chExt cx="1292087" cy="133423"/>
            </a:xfrm>
            <a:solidFill>
              <a:srgbClr val="FF0000"/>
            </a:solidFill>
          </p:grpSpPr>
          <p:sp>
            <p:nvSpPr>
              <p:cNvPr id="1770" name="角丸四角形 1769"/>
              <p:cNvSpPr/>
              <p:nvPr/>
            </p:nvSpPr>
            <p:spPr>
              <a:xfrm>
                <a:off x="1887204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1" name="角丸四角形 1770"/>
              <p:cNvSpPr/>
              <p:nvPr/>
            </p:nvSpPr>
            <p:spPr>
              <a:xfrm>
                <a:off x="2215817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2" name="角丸四角形 1771"/>
              <p:cNvSpPr/>
              <p:nvPr/>
            </p:nvSpPr>
            <p:spPr>
              <a:xfrm>
                <a:off x="2544429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3" name="角丸四角形 1772"/>
              <p:cNvSpPr/>
              <p:nvPr/>
            </p:nvSpPr>
            <p:spPr>
              <a:xfrm>
                <a:off x="2873043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4" name="角丸四角形 1773"/>
              <p:cNvSpPr/>
              <p:nvPr/>
            </p:nvSpPr>
            <p:spPr>
              <a:xfrm>
                <a:off x="1899431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5" name="角丸四角形 1774"/>
              <p:cNvSpPr/>
              <p:nvPr/>
            </p:nvSpPr>
            <p:spPr>
              <a:xfrm>
                <a:off x="2228043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6" name="角丸四角形 1775"/>
              <p:cNvSpPr/>
              <p:nvPr/>
            </p:nvSpPr>
            <p:spPr>
              <a:xfrm>
                <a:off x="2556655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7" name="角丸四角形 1776"/>
              <p:cNvSpPr/>
              <p:nvPr/>
            </p:nvSpPr>
            <p:spPr>
              <a:xfrm>
                <a:off x="2885268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35" name="グループ化 1734"/>
            <p:cNvGrpSpPr/>
            <p:nvPr/>
          </p:nvGrpSpPr>
          <p:grpSpPr>
            <a:xfrm>
              <a:off x="2118793" y="1044613"/>
              <a:ext cx="790403" cy="215864"/>
              <a:chOff x="244535" y="2997079"/>
              <a:chExt cx="6429556" cy="2419712"/>
            </a:xfrm>
            <a:solidFill>
              <a:srgbClr val="FFFF00"/>
            </a:solidFill>
          </p:grpSpPr>
          <p:sp>
            <p:nvSpPr>
              <p:cNvPr id="1740" name="フリーフォーム 1739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1" name="フリーフォーム 1740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2" name="フリーフォーム 1741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3" name="フリーフォーム 1742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4" name="フリーフォーム 1743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5" name="フリーフォーム 1744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6" name="フリーフォーム 1745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7" name="フリーフォーム 1746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8" name="フリーフォーム 1747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9" name="フリーフォーム 1748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0" name="フリーフォーム 1749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1" name="フリーフォーム 1750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2" name="フリーフォーム 1751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3" name="フリーフォーム 1752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4" name="フリーフォーム 1753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5" name="フリーフォーム 1754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6" name="フリーフォーム 1755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7" name="フリーフォーム 1756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8" name="フリーフォーム 1757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9" name="フリーフォーム 1758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0" name="フリーフォーム 1759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1" name="フリーフォーム 1760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2" name="フリーフォーム 1761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3" name="フリーフォーム 1762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4" name="フリーフォーム 1763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5" name="フリーフォーム 1764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6" name="フリーフォーム 1765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7" name="フリーフォーム 1766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8" name="円/楕円 206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9" name="円/楕円 207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36" name="テキスト ボックス 1735"/>
            <p:cNvSpPr txBox="1"/>
            <p:nvPr/>
          </p:nvSpPr>
          <p:spPr>
            <a:xfrm>
              <a:off x="2918084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737" name="テキスト ボックス 1736"/>
            <p:cNvSpPr txBox="1"/>
            <p:nvPr/>
          </p:nvSpPr>
          <p:spPr>
            <a:xfrm>
              <a:off x="2596038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738" name="テキスト ボックス 1737"/>
            <p:cNvSpPr txBox="1"/>
            <p:nvPr/>
          </p:nvSpPr>
          <p:spPr>
            <a:xfrm>
              <a:off x="2275005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739" name="テキスト ボックス 1738"/>
            <p:cNvSpPr txBox="1"/>
            <p:nvPr/>
          </p:nvSpPr>
          <p:spPr>
            <a:xfrm>
              <a:off x="1960307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747292" y="4378497"/>
            <a:ext cx="1010353" cy="1978709"/>
            <a:chOff x="0" y="3543430"/>
            <a:chExt cx="1438275" cy="2816767"/>
          </a:xfrm>
        </p:grpSpPr>
        <p:grpSp>
          <p:nvGrpSpPr>
            <p:cNvPr id="1713" name="グループ化 1712"/>
            <p:cNvGrpSpPr/>
            <p:nvPr/>
          </p:nvGrpSpPr>
          <p:grpSpPr>
            <a:xfrm>
              <a:off x="192880" y="3543430"/>
              <a:ext cx="1052513" cy="775656"/>
              <a:chOff x="191865" y="2020570"/>
              <a:chExt cx="1052513" cy="775656"/>
            </a:xfrm>
          </p:grpSpPr>
          <p:sp>
            <p:nvSpPr>
              <p:cNvPr id="1723" name="正方形/長方形 1722"/>
              <p:cNvSpPr/>
              <p:nvPr/>
            </p:nvSpPr>
            <p:spPr>
              <a:xfrm>
                <a:off x="191865" y="2020570"/>
                <a:ext cx="1052513" cy="775656"/>
              </a:xfrm>
              <a:prstGeom prst="rect">
                <a:avLst/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4" name="正方形/長方形 1723"/>
              <p:cNvSpPr/>
              <p:nvPr/>
            </p:nvSpPr>
            <p:spPr>
              <a:xfrm>
                <a:off x="191865" y="2115820"/>
                <a:ext cx="1052513" cy="68040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5" name="正方形/長方形 1724"/>
              <p:cNvSpPr/>
              <p:nvPr/>
            </p:nvSpPr>
            <p:spPr>
              <a:xfrm>
                <a:off x="242553" y="21945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6" name="正方形/長方形 1725"/>
              <p:cNvSpPr/>
              <p:nvPr/>
            </p:nvSpPr>
            <p:spPr>
              <a:xfrm>
                <a:off x="242553" y="22961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7" name="正方形/長方形 1726"/>
              <p:cNvSpPr/>
              <p:nvPr/>
            </p:nvSpPr>
            <p:spPr>
              <a:xfrm>
                <a:off x="242553" y="24041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8" name="正方形/長方形 1727"/>
              <p:cNvSpPr/>
              <p:nvPr/>
            </p:nvSpPr>
            <p:spPr>
              <a:xfrm>
                <a:off x="242553" y="25057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14" name="グループ化 1713"/>
            <p:cNvGrpSpPr/>
            <p:nvPr/>
          </p:nvGrpSpPr>
          <p:grpSpPr>
            <a:xfrm>
              <a:off x="0" y="4150397"/>
              <a:ext cx="1438275" cy="2209800"/>
              <a:chOff x="0" y="673100"/>
              <a:chExt cx="1438275" cy="2209800"/>
            </a:xfrm>
          </p:grpSpPr>
          <p:sp>
            <p:nvSpPr>
              <p:cNvPr id="1715" name="正方形/長方形 1714"/>
              <p:cNvSpPr/>
              <p:nvPr/>
            </p:nvSpPr>
            <p:spPr>
              <a:xfrm>
                <a:off x="136524" y="673100"/>
                <a:ext cx="1165226" cy="10954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6" name="角丸四角形 1715"/>
              <p:cNvSpPr/>
              <p:nvPr/>
            </p:nvSpPr>
            <p:spPr>
              <a:xfrm>
                <a:off x="0" y="715963"/>
                <a:ext cx="1438275" cy="2166937"/>
              </a:xfrm>
              <a:prstGeom prst="roundRect">
                <a:avLst>
                  <a:gd name="adj" fmla="val 8156"/>
                </a:avLst>
              </a:prstGeom>
              <a:gradFill>
                <a:gsLst>
                  <a:gs pos="0">
                    <a:sysClr val="windowText" lastClr="000000"/>
                  </a:gs>
                  <a:gs pos="70000">
                    <a:sysClr val="windowText" lastClr="000000">
                      <a:lumMod val="50000"/>
                      <a:lumOff val="50000"/>
                    </a:sysClr>
                  </a:gs>
                  <a:gs pos="34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7" name="円/楕円 365"/>
              <p:cNvSpPr/>
              <p:nvPr/>
            </p:nvSpPr>
            <p:spPr>
              <a:xfrm>
                <a:off x="123826" y="835026"/>
                <a:ext cx="1200150" cy="120015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8" name="円/楕円 366"/>
              <p:cNvSpPr/>
              <p:nvPr/>
            </p:nvSpPr>
            <p:spPr>
              <a:xfrm>
                <a:off x="171452" y="882652"/>
                <a:ext cx="1104898" cy="11048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223837" y="935038"/>
                <a:ext cx="1000128" cy="1000126"/>
              </a:xfrm>
              <a:custGeom>
                <a:avLst/>
                <a:gdLst>
                  <a:gd name="connsiteX0" fmla="*/ 2640806 w 5148263"/>
                  <a:gd name="connsiteY0" fmla="*/ 4443412 h 5148263"/>
                  <a:gd name="connsiteX1" fmla="*/ 2640806 w 5148263"/>
                  <a:gd name="connsiteY1" fmla="*/ 5148262 h 5148263"/>
                  <a:gd name="connsiteX2" fmla="*/ 2507456 w 5148263"/>
                  <a:gd name="connsiteY2" fmla="*/ 5148263 h 5148263"/>
                  <a:gd name="connsiteX3" fmla="*/ 2507456 w 5148263"/>
                  <a:gd name="connsiteY3" fmla="*/ 4443413 h 5148263"/>
                  <a:gd name="connsiteX4" fmla="*/ 3579965 w 5148263"/>
                  <a:gd name="connsiteY4" fmla="*/ 4230512 h 5148263"/>
                  <a:gd name="connsiteX5" fmla="*/ 3806660 w 5148263"/>
                  <a:gd name="connsiteY5" fmla="*/ 4623159 h 5148263"/>
                  <a:gd name="connsiteX6" fmla="*/ 3732375 w 5148263"/>
                  <a:gd name="connsiteY6" fmla="*/ 4666047 h 5148263"/>
                  <a:gd name="connsiteX7" fmla="*/ 3505680 w 5148263"/>
                  <a:gd name="connsiteY7" fmla="*/ 4273400 h 5148263"/>
                  <a:gd name="connsiteX8" fmla="*/ 1568295 w 5148263"/>
                  <a:gd name="connsiteY8" fmla="*/ 4230510 h 5148263"/>
                  <a:gd name="connsiteX9" fmla="*/ 1642579 w 5148263"/>
                  <a:gd name="connsiteY9" fmla="*/ 4273398 h 5148263"/>
                  <a:gd name="connsiteX10" fmla="*/ 1415884 w 5148263"/>
                  <a:gd name="connsiteY10" fmla="*/ 4666045 h 5148263"/>
                  <a:gd name="connsiteX11" fmla="*/ 1341600 w 5148263"/>
                  <a:gd name="connsiteY11" fmla="*/ 4623158 h 5148263"/>
                  <a:gd name="connsiteX12" fmla="*/ 874861 w 5148263"/>
                  <a:gd name="connsiteY12" fmla="*/ 3505682 h 5148263"/>
                  <a:gd name="connsiteX13" fmla="*/ 917749 w 5148263"/>
                  <a:gd name="connsiteY13" fmla="*/ 3579966 h 5148263"/>
                  <a:gd name="connsiteX14" fmla="*/ 525102 w 5148263"/>
                  <a:gd name="connsiteY14" fmla="*/ 3806661 h 5148263"/>
                  <a:gd name="connsiteX15" fmla="*/ 482214 w 5148263"/>
                  <a:gd name="connsiteY15" fmla="*/ 3732377 h 5148263"/>
                  <a:gd name="connsiteX16" fmla="*/ 4273399 w 5148263"/>
                  <a:gd name="connsiteY16" fmla="*/ 3505681 h 5148263"/>
                  <a:gd name="connsiteX17" fmla="*/ 4666046 w 5148263"/>
                  <a:gd name="connsiteY17" fmla="*/ 3732376 h 5148263"/>
                  <a:gd name="connsiteX18" fmla="*/ 4623158 w 5148263"/>
                  <a:gd name="connsiteY18" fmla="*/ 3806660 h 5148263"/>
                  <a:gd name="connsiteX19" fmla="*/ 4230511 w 5148263"/>
                  <a:gd name="connsiteY19" fmla="*/ 3579965 h 5148263"/>
                  <a:gd name="connsiteX20" fmla="*/ 4443413 w 5148263"/>
                  <a:gd name="connsiteY20" fmla="*/ 2507456 h 5148263"/>
                  <a:gd name="connsiteX21" fmla="*/ 5148263 w 5148263"/>
                  <a:gd name="connsiteY21" fmla="*/ 2507456 h 5148263"/>
                  <a:gd name="connsiteX22" fmla="*/ 5148263 w 5148263"/>
                  <a:gd name="connsiteY22" fmla="*/ 2640806 h 5148263"/>
                  <a:gd name="connsiteX23" fmla="*/ 4443413 w 5148263"/>
                  <a:gd name="connsiteY23" fmla="*/ 2640806 h 5148263"/>
                  <a:gd name="connsiteX24" fmla="*/ 0 w 5148263"/>
                  <a:gd name="connsiteY24" fmla="*/ 2507456 h 5148263"/>
                  <a:gd name="connsiteX25" fmla="*/ 704850 w 5148263"/>
                  <a:gd name="connsiteY25" fmla="*/ 2507456 h 5148263"/>
                  <a:gd name="connsiteX26" fmla="*/ 704850 w 5148263"/>
                  <a:gd name="connsiteY26" fmla="*/ 2640806 h 5148263"/>
                  <a:gd name="connsiteX27" fmla="*/ 0 w 5148263"/>
                  <a:gd name="connsiteY27" fmla="*/ 2640806 h 5148263"/>
                  <a:gd name="connsiteX28" fmla="*/ 4623158 w 5148263"/>
                  <a:gd name="connsiteY28" fmla="*/ 1341602 h 5148263"/>
                  <a:gd name="connsiteX29" fmla="*/ 4666046 w 5148263"/>
                  <a:gd name="connsiteY29" fmla="*/ 1415886 h 5148263"/>
                  <a:gd name="connsiteX30" fmla="*/ 4273399 w 5148263"/>
                  <a:gd name="connsiteY30" fmla="*/ 1642581 h 5148263"/>
                  <a:gd name="connsiteX31" fmla="*/ 4230511 w 5148263"/>
                  <a:gd name="connsiteY31" fmla="*/ 1568297 h 5148263"/>
                  <a:gd name="connsiteX32" fmla="*/ 525102 w 5148263"/>
                  <a:gd name="connsiteY32" fmla="*/ 1341600 h 5148263"/>
                  <a:gd name="connsiteX33" fmla="*/ 917749 w 5148263"/>
                  <a:gd name="connsiteY33" fmla="*/ 1568296 h 5148263"/>
                  <a:gd name="connsiteX34" fmla="*/ 874861 w 5148263"/>
                  <a:gd name="connsiteY34" fmla="*/ 1642579 h 5148263"/>
                  <a:gd name="connsiteX35" fmla="*/ 482214 w 5148263"/>
                  <a:gd name="connsiteY35" fmla="*/ 1415885 h 5148263"/>
                  <a:gd name="connsiteX36" fmla="*/ 1415885 w 5148263"/>
                  <a:gd name="connsiteY36" fmla="*/ 482216 h 5148263"/>
                  <a:gd name="connsiteX37" fmla="*/ 1642579 w 5148263"/>
                  <a:gd name="connsiteY37" fmla="*/ 874864 h 5148263"/>
                  <a:gd name="connsiteX38" fmla="*/ 1568296 w 5148263"/>
                  <a:gd name="connsiteY38" fmla="*/ 917751 h 5148263"/>
                  <a:gd name="connsiteX39" fmla="*/ 1341601 w 5148263"/>
                  <a:gd name="connsiteY39" fmla="*/ 525104 h 5148263"/>
                  <a:gd name="connsiteX40" fmla="*/ 3732375 w 5148263"/>
                  <a:gd name="connsiteY40" fmla="*/ 482215 h 5148263"/>
                  <a:gd name="connsiteX41" fmla="*/ 3806659 w 5148263"/>
                  <a:gd name="connsiteY41" fmla="*/ 525103 h 5148263"/>
                  <a:gd name="connsiteX42" fmla="*/ 3579965 w 5148263"/>
                  <a:gd name="connsiteY42" fmla="*/ 917750 h 5148263"/>
                  <a:gd name="connsiteX43" fmla="*/ 3505681 w 5148263"/>
                  <a:gd name="connsiteY43" fmla="*/ 874862 h 5148263"/>
                  <a:gd name="connsiteX44" fmla="*/ 2640806 w 5148263"/>
                  <a:gd name="connsiteY44" fmla="*/ 0 h 5148263"/>
                  <a:gd name="connsiteX45" fmla="*/ 2640806 w 5148263"/>
                  <a:gd name="connsiteY45" fmla="*/ 704850 h 5148263"/>
                  <a:gd name="connsiteX46" fmla="*/ 2507455 w 5148263"/>
                  <a:gd name="connsiteY46" fmla="*/ 704850 h 5148263"/>
                  <a:gd name="connsiteX47" fmla="*/ 2507455 w 5148263"/>
                  <a:gd name="connsiteY47" fmla="*/ 0 h 514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148263" h="5148263">
                    <a:moveTo>
                      <a:pt x="2640806" y="4443412"/>
                    </a:moveTo>
                    <a:lnTo>
                      <a:pt x="2640806" y="5148262"/>
                    </a:lnTo>
                    <a:lnTo>
                      <a:pt x="2507456" y="5148263"/>
                    </a:lnTo>
                    <a:lnTo>
                      <a:pt x="2507456" y="4443413"/>
                    </a:lnTo>
                    <a:close/>
                    <a:moveTo>
                      <a:pt x="3579965" y="4230512"/>
                    </a:moveTo>
                    <a:lnTo>
                      <a:pt x="3806660" y="4623159"/>
                    </a:lnTo>
                    <a:lnTo>
                      <a:pt x="3732375" y="4666047"/>
                    </a:lnTo>
                    <a:lnTo>
                      <a:pt x="3505680" y="4273400"/>
                    </a:lnTo>
                    <a:close/>
                    <a:moveTo>
                      <a:pt x="1568295" y="4230510"/>
                    </a:moveTo>
                    <a:lnTo>
                      <a:pt x="1642579" y="4273398"/>
                    </a:lnTo>
                    <a:lnTo>
                      <a:pt x="1415884" y="4666045"/>
                    </a:lnTo>
                    <a:lnTo>
                      <a:pt x="1341600" y="4623158"/>
                    </a:lnTo>
                    <a:close/>
                    <a:moveTo>
                      <a:pt x="874861" y="3505682"/>
                    </a:moveTo>
                    <a:lnTo>
                      <a:pt x="917749" y="3579966"/>
                    </a:lnTo>
                    <a:lnTo>
                      <a:pt x="525102" y="3806661"/>
                    </a:lnTo>
                    <a:lnTo>
                      <a:pt x="482214" y="3732377"/>
                    </a:lnTo>
                    <a:close/>
                    <a:moveTo>
                      <a:pt x="4273399" y="3505681"/>
                    </a:moveTo>
                    <a:lnTo>
                      <a:pt x="4666046" y="3732376"/>
                    </a:lnTo>
                    <a:lnTo>
                      <a:pt x="4623158" y="3806660"/>
                    </a:lnTo>
                    <a:lnTo>
                      <a:pt x="4230511" y="3579965"/>
                    </a:lnTo>
                    <a:close/>
                    <a:moveTo>
                      <a:pt x="4443413" y="2507456"/>
                    </a:moveTo>
                    <a:lnTo>
                      <a:pt x="5148263" y="2507456"/>
                    </a:lnTo>
                    <a:lnTo>
                      <a:pt x="5148263" y="2640806"/>
                    </a:lnTo>
                    <a:lnTo>
                      <a:pt x="4443413" y="2640806"/>
                    </a:lnTo>
                    <a:close/>
                    <a:moveTo>
                      <a:pt x="0" y="2507456"/>
                    </a:moveTo>
                    <a:lnTo>
                      <a:pt x="704850" y="2507456"/>
                    </a:lnTo>
                    <a:lnTo>
                      <a:pt x="704850" y="2640806"/>
                    </a:lnTo>
                    <a:lnTo>
                      <a:pt x="0" y="2640806"/>
                    </a:lnTo>
                    <a:close/>
                    <a:moveTo>
                      <a:pt x="4623158" y="1341602"/>
                    </a:moveTo>
                    <a:lnTo>
                      <a:pt x="4666046" y="1415886"/>
                    </a:lnTo>
                    <a:lnTo>
                      <a:pt x="4273399" y="1642581"/>
                    </a:lnTo>
                    <a:lnTo>
                      <a:pt x="4230511" y="1568297"/>
                    </a:lnTo>
                    <a:close/>
                    <a:moveTo>
                      <a:pt x="525102" y="1341600"/>
                    </a:moveTo>
                    <a:lnTo>
                      <a:pt x="917749" y="1568296"/>
                    </a:lnTo>
                    <a:lnTo>
                      <a:pt x="874861" y="1642579"/>
                    </a:lnTo>
                    <a:lnTo>
                      <a:pt x="482214" y="1415885"/>
                    </a:lnTo>
                    <a:close/>
                    <a:moveTo>
                      <a:pt x="1415885" y="482216"/>
                    </a:moveTo>
                    <a:lnTo>
                      <a:pt x="1642579" y="874864"/>
                    </a:lnTo>
                    <a:lnTo>
                      <a:pt x="1568296" y="917751"/>
                    </a:lnTo>
                    <a:lnTo>
                      <a:pt x="1341601" y="525104"/>
                    </a:lnTo>
                    <a:close/>
                    <a:moveTo>
                      <a:pt x="3732375" y="482215"/>
                    </a:moveTo>
                    <a:lnTo>
                      <a:pt x="3806659" y="525103"/>
                    </a:lnTo>
                    <a:lnTo>
                      <a:pt x="3579965" y="917750"/>
                    </a:lnTo>
                    <a:lnTo>
                      <a:pt x="3505681" y="874862"/>
                    </a:lnTo>
                    <a:close/>
                    <a:moveTo>
                      <a:pt x="2640806" y="0"/>
                    </a:moveTo>
                    <a:lnTo>
                      <a:pt x="2640806" y="704850"/>
                    </a:lnTo>
                    <a:lnTo>
                      <a:pt x="2507455" y="704850"/>
                    </a:lnTo>
                    <a:lnTo>
                      <a:pt x="2507455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0" name="二等辺三角形 1719"/>
              <p:cNvSpPr/>
              <p:nvPr/>
            </p:nvSpPr>
            <p:spPr>
              <a:xfrm>
                <a:off x="702197" y="1006474"/>
                <a:ext cx="45719" cy="443492"/>
              </a:xfrm>
              <a:prstGeom prst="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1" name="二等辺三角形 1720"/>
              <p:cNvSpPr/>
              <p:nvPr/>
            </p:nvSpPr>
            <p:spPr>
              <a:xfrm rot="8100000">
                <a:off x="870917" y="1368515"/>
                <a:ext cx="45719" cy="469845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2" name="フリーフォーム 1721"/>
              <p:cNvSpPr/>
              <p:nvPr/>
            </p:nvSpPr>
            <p:spPr>
              <a:xfrm rot="16200000">
                <a:off x="549370" y="1265705"/>
                <a:ext cx="148794" cy="351057"/>
              </a:xfrm>
              <a:custGeom>
                <a:avLst/>
                <a:gdLst>
                  <a:gd name="connsiteX0" fmla="*/ 75553 w 148794"/>
                  <a:gd name="connsiteY0" fmla="*/ 0 h 351057"/>
                  <a:gd name="connsiteX1" fmla="*/ 109112 w 148794"/>
                  <a:gd name="connsiteY1" fmla="*/ 211992 h 351057"/>
                  <a:gd name="connsiteX2" fmla="*/ 127004 w 148794"/>
                  <a:gd name="connsiteY2" fmla="*/ 224055 h 351057"/>
                  <a:gd name="connsiteX3" fmla="*/ 148794 w 148794"/>
                  <a:gd name="connsiteY3" fmla="*/ 276661 h 351057"/>
                  <a:gd name="connsiteX4" fmla="*/ 74397 w 148794"/>
                  <a:gd name="connsiteY4" fmla="*/ 351057 h 351057"/>
                  <a:gd name="connsiteX5" fmla="*/ 0 w 148794"/>
                  <a:gd name="connsiteY5" fmla="*/ 276661 h 351057"/>
                  <a:gd name="connsiteX6" fmla="*/ 21790 w 148794"/>
                  <a:gd name="connsiteY6" fmla="*/ 224055 h 351057"/>
                  <a:gd name="connsiteX7" fmla="*/ 42270 w 148794"/>
                  <a:gd name="connsiteY7" fmla="*/ 210248 h 35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8794" h="351057">
                    <a:moveTo>
                      <a:pt x="75553" y="0"/>
                    </a:moveTo>
                    <a:lnTo>
                      <a:pt x="109112" y="211992"/>
                    </a:lnTo>
                    <a:lnTo>
                      <a:pt x="127004" y="224055"/>
                    </a:lnTo>
                    <a:cubicBezTo>
                      <a:pt x="140467" y="237518"/>
                      <a:pt x="148794" y="256117"/>
                      <a:pt x="148794" y="276661"/>
                    </a:cubicBezTo>
                    <a:cubicBezTo>
                      <a:pt x="148794" y="317749"/>
                      <a:pt x="115485" y="351057"/>
                      <a:pt x="74397" y="351057"/>
                    </a:cubicBezTo>
                    <a:cubicBezTo>
                      <a:pt x="33309" y="351057"/>
                      <a:pt x="0" y="317749"/>
                      <a:pt x="0" y="276661"/>
                    </a:cubicBezTo>
                    <a:cubicBezTo>
                      <a:pt x="0" y="256117"/>
                      <a:pt x="8327" y="237518"/>
                      <a:pt x="21790" y="224055"/>
                    </a:cubicBezTo>
                    <a:lnTo>
                      <a:pt x="42270" y="21024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0" name="グループ化 1289"/>
          <p:cNvGrpSpPr/>
          <p:nvPr/>
        </p:nvGrpSpPr>
        <p:grpSpPr>
          <a:xfrm>
            <a:off x="2570927" y="4401378"/>
            <a:ext cx="1037118" cy="1902942"/>
            <a:chOff x="1781173" y="3670337"/>
            <a:chExt cx="1476376" cy="2708910"/>
          </a:xfrm>
        </p:grpSpPr>
        <p:grpSp>
          <p:nvGrpSpPr>
            <p:cNvPr id="1656" name="グループ化 1655"/>
            <p:cNvGrpSpPr/>
            <p:nvPr/>
          </p:nvGrpSpPr>
          <p:grpSpPr>
            <a:xfrm>
              <a:off x="2073931" y="3670337"/>
              <a:ext cx="878819" cy="782315"/>
              <a:chOff x="191865" y="2020570"/>
              <a:chExt cx="1052513" cy="775656"/>
            </a:xfrm>
          </p:grpSpPr>
          <p:sp>
            <p:nvSpPr>
              <p:cNvPr id="1707" name="正方形/長方形 1706"/>
              <p:cNvSpPr/>
              <p:nvPr/>
            </p:nvSpPr>
            <p:spPr>
              <a:xfrm>
                <a:off x="191865" y="2020570"/>
                <a:ext cx="1052513" cy="77565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8" name="正方形/長方形 1707"/>
              <p:cNvSpPr/>
              <p:nvPr/>
            </p:nvSpPr>
            <p:spPr>
              <a:xfrm>
                <a:off x="191865" y="2115820"/>
                <a:ext cx="1052513" cy="68040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9" name="正方形/長方形 1708"/>
              <p:cNvSpPr/>
              <p:nvPr/>
            </p:nvSpPr>
            <p:spPr>
              <a:xfrm>
                <a:off x="242553" y="21945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0" name="正方形/長方形 1709"/>
              <p:cNvSpPr/>
              <p:nvPr/>
            </p:nvSpPr>
            <p:spPr>
              <a:xfrm>
                <a:off x="242553" y="22961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242553" y="24041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2" name="正方形/長方形 1711"/>
              <p:cNvSpPr/>
              <p:nvPr/>
            </p:nvSpPr>
            <p:spPr>
              <a:xfrm>
                <a:off x="242553" y="25057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57" name="グループ化 1656"/>
            <p:cNvGrpSpPr/>
            <p:nvPr/>
          </p:nvGrpSpPr>
          <p:grpSpPr>
            <a:xfrm>
              <a:off x="1781173" y="4312323"/>
              <a:ext cx="1476376" cy="2066924"/>
              <a:chOff x="1781173" y="835026"/>
              <a:chExt cx="1476376" cy="2066924"/>
            </a:xfrm>
          </p:grpSpPr>
          <p:sp>
            <p:nvSpPr>
              <p:cNvPr id="1658" name="正方形/長方形 1657"/>
              <p:cNvSpPr/>
              <p:nvPr/>
            </p:nvSpPr>
            <p:spPr>
              <a:xfrm>
                <a:off x="2038350" y="835026"/>
                <a:ext cx="952500" cy="171448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9" name="正方形/長方形 1658"/>
              <p:cNvSpPr/>
              <p:nvPr/>
            </p:nvSpPr>
            <p:spPr>
              <a:xfrm>
                <a:off x="1781174" y="1654175"/>
                <a:ext cx="1476375" cy="1247775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0" name="台形 1659"/>
              <p:cNvSpPr/>
              <p:nvPr/>
            </p:nvSpPr>
            <p:spPr>
              <a:xfrm>
                <a:off x="1781173" y="935037"/>
                <a:ext cx="1476375" cy="719137"/>
              </a:xfrm>
              <a:prstGeom prst="trapezoid">
                <a:avLst>
                  <a:gd name="adj" fmla="val 18171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1" name="正方形/長方形 1660"/>
              <p:cNvSpPr/>
              <p:nvPr/>
            </p:nvSpPr>
            <p:spPr>
              <a:xfrm>
                <a:off x="1899431" y="1654175"/>
                <a:ext cx="1234294" cy="1247775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2" name="台形 1661"/>
              <p:cNvSpPr/>
              <p:nvPr/>
            </p:nvSpPr>
            <p:spPr>
              <a:xfrm>
                <a:off x="1924047" y="1010444"/>
                <a:ext cx="1209678" cy="323056"/>
              </a:xfrm>
              <a:prstGeom prst="trapezoid">
                <a:avLst>
                  <a:gd name="adj" fmla="val 18171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63" name="グループ化 1662"/>
              <p:cNvGrpSpPr/>
              <p:nvPr/>
            </p:nvGrpSpPr>
            <p:grpSpPr>
              <a:xfrm>
                <a:off x="1887525" y="1431921"/>
                <a:ext cx="1258106" cy="136931"/>
                <a:chOff x="1887204" y="885825"/>
                <a:chExt cx="1292087" cy="133423"/>
              </a:xfrm>
              <a:solidFill>
                <a:srgbClr val="FF0000"/>
              </a:solidFill>
            </p:grpSpPr>
            <p:sp>
              <p:nvSpPr>
                <p:cNvPr id="1699" name="角丸四角形 1698"/>
                <p:cNvSpPr/>
                <p:nvPr/>
              </p:nvSpPr>
              <p:spPr>
                <a:xfrm>
                  <a:off x="1887204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0" name="角丸四角形 1699"/>
                <p:cNvSpPr/>
                <p:nvPr/>
              </p:nvSpPr>
              <p:spPr>
                <a:xfrm>
                  <a:off x="2215817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1" name="角丸四角形 1700"/>
                <p:cNvSpPr/>
                <p:nvPr/>
              </p:nvSpPr>
              <p:spPr>
                <a:xfrm>
                  <a:off x="2544429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2" name="角丸四角形 1701"/>
                <p:cNvSpPr/>
                <p:nvPr/>
              </p:nvSpPr>
              <p:spPr>
                <a:xfrm>
                  <a:off x="2873043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3" name="角丸四角形 1702"/>
                <p:cNvSpPr/>
                <p:nvPr/>
              </p:nvSpPr>
              <p:spPr>
                <a:xfrm>
                  <a:off x="1899431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4" name="角丸四角形 1703"/>
                <p:cNvSpPr/>
                <p:nvPr/>
              </p:nvSpPr>
              <p:spPr>
                <a:xfrm>
                  <a:off x="2228043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5" name="角丸四角形 1704"/>
                <p:cNvSpPr/>
                <p:nvPr/>
              </p:nvSpPr>
              <p:spPr>
                <a:xfrm>
                  <a:off x="2556655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6" name="角丸四角形 1705"/>
                <p:cNvSpPr/>
                <p:nvPr/>
              </p:nvSpPr>
              <p:spPr>
                <a:xfrm>
                  <a:off x="2885268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44546A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4" name="グループ化 1663"/>
              <p:cNvGrpSpPr/>
              <p:nvPr/>
            </p:nvGrpSpPr>
            <p:grpSpPr>
              <a:xfrm>
                <a:off x="2118793" y="1044613"/>
                <a:ext cx="790403" cy="215864"/>
                <a:chOff x="244535" y="2997079"/>
                <a:chExt cx="6429556" cy="2419712"/>
              </a:xfrm>
              <a:solidFill>
                <a:srgbClr val="FFFF00"/>
              </a:solidFill>
            </p:grpSpPr>
            <p:sp>
              <p:nvSpPr>
                <p:cNvPr id="1669" name="フリーフォーム 1668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0" name="フリーフォーム 1669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1" name="フリーフォーム 1670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2" name="フリーフォーム 1671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3" name="フリーフォーム 1672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4" name="フリーフォーム 1673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5" name="フリーフォーム 1674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6" name="フリーフォーム 1675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7" name="フリーフォーム 1676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8" name="フリーフォーム 1677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9" name="フリーフォーム 1678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0" name="フリーフォーム 1679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1" name="フリーフォーム 1680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2" name="フリーフォーム 1681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3" name="フリーフォーム 1682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4" name="フリーフォーム 1683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5" name="フリーフォーム 1684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6" name="フリーフォーム 1685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7" name="フリーフォーム 1686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8" name="フリーフォーム 1687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9" name="フリーフォーム 1688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0" name="フリーフォーム 1689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1" name="フリーフォーム 1690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2" name="フリーフォーム 1691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3" name="フリーフォーム 1692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4" name="フリーフォーム 1693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5" name="フリーフォーム 1694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6" name="フリーフォーム 1695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7" name="円/楕円 411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8" name="円/楕円 412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65" name="テキスト ボックス 1664"/>
              <p:cNvSpPr txBox="1"/>
              <p:nvPr/>
            </p:nvSpPr>
            <p:spPr>
              <a:xfrm>
                <a:off x="2918084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666" name="テキスト ボックス 1665"/>
              <p:cNvSpPr txBox="1"/>
              <p:nvPr/>
            </p:nvSpPr>
            <p:spPr>
              <a:xfrm>
                <a:off x="2596038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667" name="テキスト ボックス 1666"/>
              <p:cNvSpPr txBox="1"/>
              <p:nvPr/>
            </p:nvSpPr>
            <p:spPr>
              <a:xfrm>
                <a:off x="2275005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668" name="テキスト ボックス 1667"/>
              <p:cNvSpPr txBox="1"/>
              <p:nvPr/>
            </p:nvSpPr>
            <p:spPr>
              <a:xfrm>
                <a:off x="1960307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</p:grpSp>
      <p:grpSp>
        <p:nvGrpSpPr>
          <p:cNvPr id="1291" name="グループ化 1290"/>
          <p:cNvGrpSpPr/>
          <p:nvPr/>
        </p:nvGrpSpPr>
        <p:grpSpPr>
          <a:xfrm>
            <a:off x="4194074" y="4855093"/>
            <a:ext cx="1743027" cy="1368607"/>
            <a:chOff x="3638549" y="4912397"/>
            <a:chExt cx="2481264" cy="1948264"/>
          </a:xfrm>
        </p:grpSpPr>
        <p:grpSp>
          <p:nvGrpSpPr>
            <p:cNvPr id="1600" name="グループ化 1599"/>
            <p:cNvGrpSpPr/>
            <p:nvPr/>
          </p:nvGrpSpPr>
          <p:grpSpPr>
            <a:xfrm>
              <a:off x="3638549" y="4912397"/>
              <a:ext cx="2105025" cy="1466850"/>
              <a:chOff x="3638549" y="1435100"/>
              <a:chExt cx="2105025" cy="1466850"/>
            </a:xfrm>
          </p:grpSpPr>
          <p:sp>
            <p:nvSpPr>
              <p:cNvPr id="1608" name="片側の 2 つの角を丸めた四角形 1607"/>
              <p:cNvSpPr/>
              <p:nvPr/>
            </p:nvSpPr>
            <p:spPr>
              <a:xfrm>
                <a:off x="3638549" y="1435100"/>
                <a:ext cx="2105025" cy="1466850"/>
              </a:xfrm>
              <a:prstGeom prst="round2SameRect">
                <a:avLst>
                  <a:gd name="adj1" fmla="val 8875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9" name="正方形/長方形 1608"/>
              <p:cNvSpPr/>
              <p:nvPr/>
            </p:nvSpPr>
            <p:spPr>
              <a:xfrm>
                <a:off x="3771900" y="1654175"/>
                <a:ext cx="1228725" cy="1038225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0" name="片側の 2 つの角を丸めた四角形 1609"/>
              <p:cNvSpPr/>
              <p:nvPr/>
            </p:nvSpPr>
            <p:spPr>
              <a:xfrm>
                <a:off x="5191125" y="1654175"/>
                <a:ext cx="381000" cy="6762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16200000" scaled="0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1" name="片側の 2 つの角を丸めた四角形 1610"/>
              <p:cNvSpPr/>
              <p:nvPr/>
            </p:nvSpPr>
            <p:spPr>
              <a:xfrm>
                <a:off x="5233987" y="1654175"/>
                <a:ext cx="295276" cy="6762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2" name="角丸四角形 1611"/>
              <p:cNvSpPr/>
              <p:nvPr/>
            </p:nvSpPr>
            <p:spPr>
              <a:xfrm>
                <a:off x="5233987" y="1697037"/>
                <a:ext cx="295276" cy="48815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16200000" scaled="0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3" name="角丸四角形 1612"/>
              <p:cNvSpPr/>
              <p:nvPr/>
            </p:nvSpPr>
            <p:spPr>
              <a:xfrm>
                <a:off x="5260181" y="1723230"/>
                <a:ext cx="242888" cy="43576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4" name="片側の 2 つの角を丸めた四角形 1613"/>
              <p:cNvSpPr/>
              <p:nvPr/>
            </p:nvSpPr>
            <p:spPr>
              <a:xfrm>
                <a:off x="5291136" y="1757758"/>
                <a:ext cx="180978" cy="16430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5" name="額縁 1614"/>
              <p:cNvSpPr/>
              <p:nvPr/>
            </p:nvSpPr>
            <p:spPr>
              <a:xfrm rot="10800000">
                <a:off x="3818573" y="1689417"/>
                <a:ext cx="1135380" cy="967740"/>
              </a:xfrm>
              <a:prstGeom prst="bevel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6" name="正方形/長方形 1615"/>
              <p:cNvSpPr/>
              <p:nvPr/>
            </p:nvSpPr>
            <p:spPr>
              <a:xfrm>
                <a:off x="3849688" y="1725612"/>
                <a:ext cx="1073149" cy="89535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17" name="グループ化 1616"/>
              <p:cNvGrpSpPr/>
              <p:nvPr/>
            </p:nvGrpSpPr>
            <p:grpSpPr>
              <a:xfrm>
                <a:off x="3991147" y="1826412"/>
                <a:ext cx="790403" cy="297462"/>
                <a:chOff x="244535" y="2997079"/>
                <a:chExt cx="6429556" cy="2419712"/>
              </a:xfrm>
              <a:solidFill>
                <a:srgbClr val="92D050"/>
              </a:solidFill>
            </p:grpSpPr>
            <p:sp>
              <p:nvSpPr>
                <p:cNvPr id="1626" name="フリーフォーム 1625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7" name="フリーフォーム 1626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8" name="フリーフォーム 1627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9" name="フリーフォーム 1628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0" name="フリーフォーム 1629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1" name="フリーフォーム 1630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2" name="フリーフォーム 1631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3" name="フリーフォーム 1632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4" name="フリーフォーム 1633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5" name="フリーフォーム 1634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6" name="フリーフォーム 1635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7" name="フリーフォーム 1636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8" name="フリーフォーム 1637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9" name="フリーフォーム 1638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0" name="フリーフォーム 1639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1" name="フリーフォーム 1640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2" name="フリーフォーム 1641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4" name="フリーフォーム 1643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5" name="フリーフォーム 1644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6" name="フリーフォーム 1645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7" name="フリーフォーム 1646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8" name="フリーフォーム 1647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9" name="フリーフォーム 1648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0" name="フリーフォーム 1649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1" name="フリーフォーム 1650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2" name="フリーフォーム 1651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3" name="フリーフォーム 1652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4" name="円/楕円 26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5" name="円/楕円 26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18" name="角丸四角形 1617"/>
              <p:cNvSpPr/>
              <p:nvPr/>
            </p:nvSpPr>
            <p:spPr>
              <a:xfrm>
                <a:off x="3895725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9" name="角丸四角形 1618"/>
              <p:cNvSpPr/>
              <p:nvPr/>
            </p:nvSpPr>
            <p:spPr>
              <a:xfrm>
                <a:off x="4149642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0" name="角丸四角形 1619"/>
              <p:cNvSpPr/>
              <p:nvPr/>
            </p:nvSpPr>
            <p:spPr>
              <a:xfrm>
                <a:off x="4406863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1" name="角丸四角形 1620"/>
              <p:cNvSpPr/>
              <p:nvPr/>
            </p:nvSpPr>
            <p:spPr>
              <a:xfrm>
                <a:off x="4660780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2" name="テキスト ボックス 1621"/>
              <p:cNvSpPr txBox="1"/>
              <p:nvPr/>
            </p:nvSpPr>
            <p:spPr>
              <a:xfrm>
                <a:off x="4698880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623" name="テキスト ボックス 1622"/>
              <p:cNvSpPr txBox="1"/>
              <p:nvPr/>
            </p:nvSpPr>
            <p:spPr>
              <a:xfrm>
                <a:off x="4448849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624" name="テキスト ボックス 1623"/>
              <p:cNvSpPr txBox="1"/>
              <p:nvPr/>
            </p:nvSpPr>
            <p:spPr>
              <a:xfrm>
                <a:off x="4186911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625" name="テキスト ボックス 1624"/>
              <p:cNvSpPr txBox="1"/>
              <p:nvPr/>
            </p:nvSpPr>
            <p:spPr>
              <a:xfrm>
                <a:off x="3932118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  <p:grpSp>
          <p:nvGrpSpPr>
            <p:cNvPr id="1601" name="グループ化 1600"/>
            <p:cNvGrpSpPr/>
            <p:nvPr/>
          </p:nvGrpSpPr>
          <p:grpSpPr>
            <a:xfrm>
              <a:off x="5208437" y="5244818"/>
              <a:ext cx="821602" cy="1177291"/>
              <a:chOff x="5208437" y="3733481"/>
              <a:chExt cx="821602" cy="1177291"/>
            </a:xfrm>
          </p:grpSpPr>
          <p:grpSp>
            <p:nvGrpSpPr>
              <p:cNvPr id="1604" name="グループ化 1603"/>
              <p:cNvGrpSpPr/>
              <p:nvPr/>
            </p:nvGrpSpPr>
            <p:grpSpPr>
              <a:xfrm>
                <a:off x="5208437" y="3733481"/>
                <a:ext cx="821602" cy="1177291"/>
                <a:chOff x="5273922" y="5236210"/>
                <a:chExt cx="919095" cy="1316991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606" name="角丸四角形 1605"/>
                <p:cNvSpPr/>
                <p:nvPr/>
              </p:nvSpPr>
              <p:spPr>
                <a:xfrm rot="1800000">
                  <a:off x="5273922" y="5943523"/>
                  <a:ext cx="360128" cy="397068"/>
                </a:xfrm>
                <a:prstGeom prst="roundRect">
                  <a:avLst>
                    <a:gd name="adj" fmla="val 4193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 1606"/>
                <p:cNvSpPr/>
                <p:nvPr/>
              </p:nvSpPr>
              <p:spPr>
                <a:xfrm>
                  <a:off x="5370333" y="5236210"/>
                  <a:ext cx="822684" cy="1316991"/>
                </a:xfrm>
                <a:custGeom>
                  <a:avLst/>
                  <a:gdLst>
                    <a:gd name="connsiteX0" fmla="*/ 0 w 822684"/>
                    <a:gd name="connsiteY0" fmla="*/ 1024096 h 1316991"/>
                    <a:gd name="connsiteX1" fmla="*/ 0 w 822684"/>
                    <a:gd name="connsiteY1" fmla="*/ 1024097 h 1316991"/>
                    <a:gd name="connsiteX2" fmla="*/ 0 w 822684"/>
                    <a:gd name="connsiteY2" fmla="*/ 1024097 h 1316991"/>
                    <a:gd name="connsiteX3" fmla="*/ 100896 w 822684"/>
                    <a:gd name="connsiteY3" fmla="*/ 0 h 1316991"/>
                    <a:gd name="connsiteX4" fmla="*/ 201792 w 822684"/>
                    <a:gd name="connsiteY4" fmla="*/ 100896 h 1316991"/>
                    <a:gd name="connsiteX5" fmla="*/ 201791 w 822684"/>
                    <a:gd name="connsiteY5" fmla="*/ 635619 h 1316991"/>
                    <a:gd name="connsiteX6" fmla="*/ 215082 w 822684"/>
                    <a:gd name="connsiteY6" fmla="*/ 615906 h 1316991"/>
                    <a:gd name="connsiteX7" fmla="*/ 293162 w 822684"/>
                    <a:gd name="connsiteY7" fmla="*/ 583564 h 1316991"/>
                    <a:gd name="connsiteX8" fmla="*/ 394905 w 822684"/>
                    <a:gd name="connsiteY8" fmla="*/ 651004 h 1316991"/>
                    <a:gd name="connsiteX9" fmla="*/ 400318 w 822684"/>
                    <a:gd name="connsiteY9" fmla="*/ 677813 h 1316991"/>
                    <a:gd name="connsiteX10" fmla="*/ 405730 w 822684"/>
                    <a:gd name="connsiteY10" fmla="*/ 651004 h 1316991"/>
                    <a:gd name="connsiteX11" fmla="*/ 507474 w 822684"/>
                    <a:gd name="connsiteY11" fmla="*/ 583564 h 1316991"/>
                    <a:gd name="connsiteX12" fmla="*/ 609218 w 822684"/>
                    <a:gd name="connsiteY12" fmla="*/ 651004 h 1316991"/>
                    <a:gd name="connsiteX13" fmla="*/ 609868 w 822684"/>
                    <a:gd name="connsiteY13" fmla="*/ 654226 h 1316991"/>
                    <a:gd name="connsiteX14" fmla="*/ 610519 w 822684"/>
                    <a:gd name="connsiteY14" fmla="*/ 651004 h 1316991"/>
                    <a:gd name="connsiteX15" fmla="*/ 712262 w 822684"/>
                    <a:gd name="connsiteY15" fmla="*/ 583564 h 1316991"/>
                    <a:gd name="connsiteX16" fmla="*/ 822683 w 822684"/>
                    <a:gd name="connsiteY16" fmla="*/ 693985 h 1316991"/>
                    <a:gd name="connsiteX17" fmla="*/ 822683 w 822684"/>
                    <a:gd name="connsiteY17" fmla="*/ 1024087 h 1316991"/>
                    <a:gd name="connsiteX18" fmla="*/ 822684 w 822684"/>
                    <a:gd name="connsiteY18" fmla="*/ 1024097 h 1316991"/>
                    <a:gd name="connsiteX19" fmla="*/ 822683 w 822684"/>
                    <a:gd name="connsiteY19" fmla="*/ 1024097 h 1316991"/>
                    <a:gd name="connsiteX20" fmla="*/ 822683 w 822684"/>
                    <a:gd name="connsiteY20" fmla="*/ 1035118 h 1316991"/>
                    <a:gd name="connsiteX21" fmla="*/ 820464 w 822684"/>
                    <a:gd name="connsiteY21" fmla="*/ 1046109 h 1316991"/>
                    <a:gd name="connsiteX22" fmla="*/ 816733 w 822684"/>
                    <a:gd name="connsiteY22" fmla="*/ 1083126 h 1316991"/>
                    <a:gd name="connsiteX23" fmla="*/ 529789 w 822684"/>
                    <a:gd name="connsiteY23" fmla="*/ 1316991 h 1316991"/>
                    <a:gd name="connsiteX24" fmla="*/ 292894 w 822684"/>
                    <a:gd name="connsiteY24" fmla="*/ 1316990 h 1316991"/>
                    <a:gd name="connsiteX25" fmla="*/ 5951 w 822684"/>
                    <a:gd name="connsiteY25" fmla="*/ 1083125 h 1316991"/>
                    <a:gd name="connsiteX26" fmla="*/ 0 w 822684"/>
                    <a:gd name="connsiteY26" fmla="*/ 1024097 h 1316991"/>
                    <a:gd name="connsiteX27" fmla="*/ 2461 w 822684"/>
                    <a:gd name="connsiteY27" fmla="*/ 999684 h 1316991"/>
                    <a:gd name="connsiteX28" fmla="*/ 0 w 822684"/>
                    <a:gd name="connsiteY28" fmla="*/ 987494 h 1316991"/>
                    <a:gd name="connsiteX29" fmla="*/ 0 w 822684"/>
                    <a:gd name="connsiteY29" fmla="*/ 100896 h 1316991"/>
                    <a:gd name="connsiteX30" fmla="*/ 100896 w 822684"/>
                    <a:gd name="connsiteY30" fmla="*/ 0 h 131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22684" h="1316991">
                      <a:moveTo>
                        <a:pt x="0" y="1024096"/>
                      </a:moveTo>
                      <a:lnTo>
                        <a:pt x="0" y="1024097"/>
                      </a:lnTo>
                      <a:lnTo>
                        <a:pt x="0" y="1024097"/>
                      </a:lnTo>
                      <a:close/>
                      <a:moveTo>
                        <a:pt x="100896" y="0"/>
                      </a:moveTo>
                      <a:cubicBezTo>
                        <a:pt x="156619" y="0"/>
                        <a:pt x="201792" y="45173"/>
                        <a:pt x="201792" y="100896"/>
                      </a:cubicBezTo>
                      <a:lnTo>
                        <a:pt x="201791" y="635619"/>
                      </a:lnTo>
                      <a:lnTo>
                        <a:pt x="215082" y="615906"/>
                      </a:lnTo>
                      <a:cubicBezTo>
                        <a:pt x="235065" y="595923"/>
                        <a:pt x="262670" y="583564"/>
                        <a:pt x="293162" y="583564"/>
                      </a:cubicBezTo>
                      <a:cubicBezTo>
                        <a:pt x="338900" y="583564"/>
                        <a:pt x="378143" y="611373"/>
                        <a:pt x="394905" y="651004"/>
                      </a:cubicBezTo>
                      <a:lnTo>
                        <a:pt x="400318" y="677813"/>
                      </a:lnTo>
                      <a:lnTo>
                        <a:pt x="405730" y="651004"/>
                      </a:lnTo>
                      <a:cubicBezTo>
                        <a:pt x="422493" y="611373"/>
                        <a:pt x="461736" y="583564"/>
                        <a:pt x="507474" y="583564"/>
                      </a:cubicBezTo>
                      <a:cubicBezTo>
                        <a:pt x="553212" y="583564"/>
                        <a:pt x="592455" y="611373"/>
                        <a:pt x="609218" y="651004"/>
                      </a:cubicBezTo>
                      <a:lnTo>
                        <a:pt x="609868" y="654226"/>
                      </a:lnTo>
                      <a:lnTo>
                        <a:pt x="610519" y="651004"/>
                      </a:lnTo>
                      <a:cubicBezTo>
                        <a:pt x="627281" y="611373"/>
                        <a:pt x="666524" y="583564"/>
                        <a:pt x="712262" y="583564"/>
                      </a:cubicBezTo>
                      <a:cubicBezTo>
                        <a:pt x="773246" y="583564"/>
                        <a:pt x="822683" y="633001"/>
                        <a:pt x="822683" y="693985"/>
                      </a:cubicBezTo>
                      <a:lnTo>
                        <a:pt x="822683" y="1024087"/>
                      </a:lnTo>
                      <a:lnTo>
                        <a:pt x="822684" y="1024097"/>
                      </a:lnTo>
                      <a:lnTo>
                        <a:pt x="822683" y="1024097"/>
                      </a:lnTo>
                      <a:lnTo>
                        <a:pt x="822683" y="1035118"/>
                      </a:lnTo>
                      <a:lnTo>
                        <a:pt x="820464" y="1046109"/>
                      </a:lnTo>
                      <a:lnTo>
                        <a:pt x="816733" y="1083126"/>
                      </a:lnTo>
                      <a:cubicBezTo>
                        <a:pt x="789421" y="1216593"/>
                        <a:pt x="671330" y="1316991"/>
                        <a:pt x="529789" y="1316991"/>
                      </a:cubicBezTo>
                      <a:lnTo>
                        <a:pt x="292894" y="1316990"/>
                      </a:lnTo>
                      <a:cubicBezTo>
                        <a:pt x="151353" y="1316990"/>
                        <a:pt x="33262" y="1216592"/>
                        <a:pt x="5951" y="1083125"/>
                      </a:cubicBezTo>
                      <a:lnTo>
                        <a:pt x="0" y="1024097"/>
                      </a:lnTo>
                      <a:lnTo>
                        <a:pt x="2461" y="999684"/>
                      </a:lnTo>
                      <a:lnTo>
                        <a:pt x="0" y="987494"/>
                      </a:lnTo>
                      <a:lnTo>
                        <a:pt x="0" y="100896"/>
                      </a:lnTo>
                      <a:cubicBezTo>
                        <a:pt x="0" y="45173"/>
                        <a:pt x="45173" y="0"/>
                        <a:pt x="100896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05" name="片側の 2 つの角を丸めた四角形 1604"/>
              <p:cNvSpPr/>
              <p:nvPr/>
            </p:nvSpPr>
            <p:spPr>
              <a:xfrm>
                <a:off x="5328868" y="3769435"/>
                <a:ext cx="117755" cy="880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602" name="台形 1601"/>
            <p:cNvSpPr/>
            <p:nvPr/>
          </p:nvSpPr>
          <p:spPr>
            <a:xfrm>
              <a:off x="5219453" y="6459575"/>
              <a:ext cx="900360" cy="401086"/>
            </a:xfrm>
            <a:prstGeom prst="trapezoid">
              <a:avLst/>
            </a:pr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3" name="台形 1602"/>
            <p:cNvSpPr/>
            <p:nvPr/>
          </p:nvSpPr>
          <p:spPr>
            <a:xfrm>
              <a:off x="5261812" y="6315854"/>
              <a:ext cx="815642" cy="317052"/>
            </a:xfrm>
            <a:prstGeom prst="trapezoid">
              <a:avLst/>
            </a:pr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2" name="グループ化 1291"/>
          <p:cNvGrpSpPr/>
          <p:nvPr/>
        </p:nvGrpSpPr>
        <p:grpSpPr>
          <a:xfrm>
            <a:off x="7889856" y="4671628"/>
            <a:ext cx="1788670" cy="1665410"/>
            <a:chOff x="7797800" y="4912397"/>
            <a:chExt cx="2698750" cy="2512774"/>
          </a:xfrm>
        </p:grpSpPr>
        <p:grpSp>
          <p:nvGrpSpPr>
            <p:cNvPr id="1545" name="グループ化 1544"/>
            <p:cNvGrpSpPr/>
            <p:nvPr/>
          </p:nvGrpSpPr>
          <p:grpSpPr>
            <a:xfrm>
              <a:off x="7797800" y="4912397"/>
              <a:ext cx="2632868" cy="1974850"/>
              <a:chOff x="7797800" y="1435100"/>
              <a:chExt cx="2632868" cy="1974850"/>
            </a:xfrm>
          </p:grpSpPr>
          <p:sp>
            <p:nvSpPr>
              <p:cNvPr id="1551" name="アーチ 1550"/>
              <p:cNvSpPr/>
              <p:nvPr/>
            </p:nvSpPr>
            <p:spPr>
              <a:xfrm>
                <a:off x="9902031" y="2525077"/>
                <a:ext cx="528637" cy="528637"/>
              </a:xfrm>
              <a:prstGeom prst="blockArc">
                <a:avLst>
                  <a:gd name="adj1" fmla="val 13422854"/>
                  <a:gd name="adj2" fmla="val 7188520"/>
                  <a:gd name="adj3" fmla="val 846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2" name="角丸四角形 1551"/>
              <p:cNvSpPr/>
              <p:nvPr/>
            </p:nvSpPr>
            <p:spPr>
              <a:xfrm>
                <a:off x="7797800" y="1435100"/>
                <a:ext cx="2286000" cy="1466850"/>
              </a:xfrm>
              <a:prstGeom prst="roundRect">
                <a:avLst>
                  <a:gd name="adj" fmla="val 4296"/>
                </a:avLst>
              </a:prstGeom>
              <a:gradFill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3" name="角丸四角形 1552"/>
              <p:cNvSpPr/>
              <p:nvPr/>
            </p:nvSpPr>
            <p:spPr>
              <a:xfrm>
                <a:off x="7924800" y="1536700"/>
                <a:ext cx="2032000" cy="1263650"/>
              </a:xfrm>
              <a:prstGeom prst="roundRect">
                <a:avLst>
                  <a:gd name="adj" fmla="val 178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4" name="角丸四角形 1553"/>
              <p:cNvSpPr/>
              <p:nvPr/>
            </p:nvSpPr>
            <p:spPr>
              <a:xfrm>
                <a:off x="7943850" y="1555750"/>
                <a:ext cx="1993900" cy="1225550"/>
              </a:xfrm>
              <a:prstGeom prst="roundRect">
                <a:avLst>
                  <a:gd name="adj" fmla="val 1783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5" name="片側の 2 つの角を丸めた四角形 1554"/>
              <p:cNvSpPr/>
              <p:nvPr/>
            </p:nvSpPr>
            <p:spPr>
              <a:xfrm>
                <a:off x="9810750" y="3003550"/>
                <a:ext cx="381000" cy="3530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6" name="片側の 2 つの角を丸めた四角形 1555"/>
              <p:cNvSpPr/>
              <p:nvPr/>
            </p:nvSpPr>
            <p:spPr>
              <a:xfrm>
                <a:off x="9810750" y="3270250"/>
                <a:ext cx="381000" cy="1397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7" name="片側の 2 つの角を丸めた四角形 1556"/>
              <p:cNvSpPr/>
              <p:nvPr/>
            </p:nvSpPr>
            <p:spPr>
              <a:xfrm rot="10800000">
                <a:off x="9896475" y="3048000"/>
                <a:ext cx="209550" cy="1803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8" name="片側の 2 つの角を丸めた四角形 1557"/>
              <p:cNvSpPr/>
              <p:nvPr/>
            </p:nvSpPr>
            <p:spPr>
              <a:xfrm rot="10800000">
                <a:off x="9893300" y="3053715"/>
                <a:ext cx="215900" cy="1117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9" name="フリーフォーム 1558"/>
              <p:cNvSpPr/>
              <p:nvPr/>
            </p:nvSpPr>
            <p:spPr>
              <a:xfrm>
                <a:off x="9810750" y="2950210"/>
                <a:ext cx="381000" cy="190500"/>
              </a:xfrm>
              <a:custGeom>
                <a:avLst/>
                <a:gdLst>
                  <a:gd name="connsiteX0" fmla="*/ 95250 w 381000"/>
                  <a:gd name="connsiteY0" fmla="*/ 0 h 190500"/>
                  <a:gd name="connsiteX1" fmla="*/ 285750 w 381000"/>
                  <a:gd name="connsiteY1" fmla="*/ 0 h 190500"/>
                  <a:gd name="connsiteX2" fmla="*/ 381000 w 381000"/>
                  <a:gd name="connsiteY2" fmla="*/ 95250 h 190500"/>
                  <a:gd name="connsiteX3" fmla="*/ 381000 w 381000"/>
                  <a:gd name="connsiteY3" fmla="*/ 190500 h 190500"/>
                  <a:gd name="connsiteX4" fmla="*/ 376513 w 381000"/>
                  <a:gd name="connsiteY4" fmla="*/ 190500 h 190500"/>
                  <a:gd name="connsiteX5" fmla="*/ 373515 w 381000"/>
                  <a:gd name="connsiteY5" fmla="*/ 175650 h 190500"/>
                  <a:gd name="connsiteX6" fmla="*/ 285750 w 381000"/>
                  <a:gd name="connsiteY6" fmla="*/ 117475 h 190500"/>
                  <a:gd name="connsiteX7" fmla="*/ 95250 w 381000"/>
                  <a:gd name="connsiteY7" fmla="*/ 117475 h 190500"/>
                  <a:gd name="connsiteX8" fmla="*/ 7485 w 381000"/>
                  <a:gd name="connsiteY8" fmla="*/ 175650 h 190500"/>
                  <a:gd name="connsiteX9" fmla="*/ 4487 w 381000"/>
                  <a:gd name="connsiteY9" fmla="*/ 190500 h 190500"/>
                  <a:gd name="connsiteX10" fmla="*/ 0 w 381000"/>
                  <a:gd name="connsiteY10" fmla="*/ 190500 h 190500"/>
                  <a:gd name="connsiteX11" fmla="*/ 0 w 381000"/>
                  <a:gd name="connsiteY11" fmla="*/ 95250 h 190500"/>
                  <a:gd name="connsiteX12" fmla="*/ 95250 w 381000"/>
                  <a:gd name="connsiteY12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1000" h="190500">
                    <a:moveTo>
                      <a:pt x="95250" y="0"/>
                    </a:moveTo>
                    <a:lnTo>
                      <a:pt x="285750" y="0"/>
                    </a:lnTo>
                    <a:cubicBezTo>
                      <a:pt x="338355" y="0"/>
                      <a:pt x="381000" y="42645"/>
                      <a:pt x="381000" y="95250"/>
                    </a:cubicBezTo>
                    <a:lnTo>
                      <a:pt x="381000" y="190500"/>
                    </a:lnTo>
                    <a:lnTo>
                      <a:pt x="376513" y="190500"/>
                    </a:lnTo>
                    <a:lnTo>
                      <a:pt x="373515" y="175650"/>
                    </a:lnTo>
                    <a:cubicBezTo>
                      <a:pt x="359055" y="141463"/>
                      <a:pt x="325204" y="117475"/>
                      <a:pt x="285750" y="117475"/>
                    </a:cubicBezTo>
                    <a:lnTo>
                      <a:pt x="95250" y="117475"/>
                    </a:lnTo>
                    <a:cubicBezTo>
                      <a:pt x="55796" y="117475"/>
                      <a:pt x="21945" y="141463"/>
                      <a:pt x="7485" y="175650"/>
                    </a:cubicBezTo>
                    <a:lnTo>
                      <a:pt x="4487" y="190500"/>
                    </a:lnTo>
                    <a:lnTo>
                      <a:pt x="0" y="190500"/>
                    </a:lnTo>
                    <a:lnTo>
                      <a:pt x="0" y="95250"/>
                    </a:lnTo>
                    <a:cubicBezTo>
                      <a:pt x="0" y="42645"/>
                      <a:pt x="42645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100000">
                    <a:srgbClr val="ED7D31">
                      <a:lumMod val="50000"/>
                    </a:srgbClr>
                  </a:gs>
                  <a:gs pos="51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60" name="グループ化 1559"/>
              <p:cNvGrpSpPr/>
              <p:nvPr/>
            </p:nvGrpSpPr>
            <p:grpSpPr>
              <a:xfrm>
                <a:off x="8383826" y="1873082"/>
                <a:ext cx="1071873" cy="403391"/>
                <a:chOff x="244535" y="2997079"/>
                <a:chExt cx="6429556" cy="2419712"/>
              </a:xfrm>
              <a:solidFill>
                <a:srgbClr val="92D050"/>
              </a:solidFill>
            </p:grpSpPr>
            <p:sp>
              <p:nvSpPr>
                <p:cNvPr id="1570" name="フリーフォーム 1569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3" name="フリーフォーム 1572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5" name="フリーフォーム 1574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6" name="フリーフォーム 1575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7" name="フリーフォーム 1576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0" name="フリーフォーム 1579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1" name="フリーフォーム 1580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2" name="フリーフォーム 1581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3" name="フリーフォーム 1582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4" name="フリーフォーム 1583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5" name="フリーフォーム 1584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6" name="フリーフォーム 1585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7" name="フリーフォーム 1586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2" name="フリーフォーム 1591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3" name="フリーフォーム 1592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4" name="フリーフォーム 1593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6" name="フリーフォーム 1595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8" name="円/楕円 31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9" name="円/楕円 31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61" name="テキスト ボックス 1560"/>
              <p:cNvSpPr txBox="1"/>
              <p:nvPr/>
            </p:nvSpPr>
            <p:spPr>
              <a:xfrm>
                <a:off x="8403436" y="1658100"/>
                <a:ext cx="1072432" cy="1425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20XX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</a:t>
                </a: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月</a:t>
                </a: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日（月）</a:t>
                </a:r>
              </a:p>
            </p:txBody>
          </p:sp>
          <p:sp>
            <p:nvSpPr>
              <p:cNvPr id="1562" name="角丸四角形 1561"/>
              <p:cNvSpPr/>
              <p:nvPr/>
            </p:nvSpPr>
            <p:spPr>
              <a:xfrm>
                <a:off x="80398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C00000"/>
                  </a:gs>
                  <a:gs pos="70000">
                    <a:srgbClr val="FF0000"/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3" name="角丸四角形 1562"/>
              <p:cNvSpPr/>
              <p:nvPr/>
            </p:nvSpPr>
            <p:spPr>
              <a:xfrm>
                <a:off x="84970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70000">
                    <a:srgbClr val="5B9BD5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4" name="角丸四角形 1563"/>
              <p:cNvSpPr/>
              <p:nvPr/>
            </p:nvSpPr>
            <p:spPr>
              <a:xfrm>
                <a:off x="89542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70AD47">
                      <a:lumMod val="50000"/>
                    </a:srgbClr>
                  </a:gs>
                  <a:gs pos="70000">
                    <a:srgbClr val="70AD47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5" name="角丸四角形 1564"/>
              <p:cNvSpPr/>
              <p:nvPr/>
            </p:nvSpPr>
            <p:spPr>
              <a:xfrm>
                <a:off x="94114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70000">
                    <a:srgbClr val="ED7D31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6" name="テキスト ボックス 1565"/>
              <p:cNvSpPr txBox="1"/>
              <p:nvPr/>
            </p:nvSpPr>
            <p:spPr>
              <a:xfrm>
                <a:off x="9493246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567" name="テキスト ボックス 1566"/>
              <p:cNvSpPr txBox="1"/>
              <p:nvPr/>
            </p:nvSpPr>
            <p:spPr>
              <a:xfrm>
                <a:off x="9038858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568" name="テキスト ボックス 1567"/>
              <p:cNvSpPr txBox="1"/>
              <p:nvPr/>
            </p:nvSpPr>
            <p:spPr>
              <a:xfrm>
                <a:off x="8580736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569" name="テキスト ボックス 1568"/>
              <p:cNvSpPr txBox="1"/>
              <p:nvPr/>
            </p:nvSpPr>
            <p:spPr>
              <a:xfrm>
                <a:off x="8129943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  <p:grpSp>
          <p:nvGrpSpPr>
            <p:cNvPr id="1546" name="グループ化 1545"/>
            <p:cNvGrpSpPr/>
            <p:nvPr/>
          </p:nvGrpSpPr>
          <p:grpSpPr>
            <a:xfrm>
              <a:off x="9872538" y="6531011"/>
              <a:ext cx="624012" cy="894160"/>
              <a:chOff x="5208437" y="3733481"/>
              <a:chExt cx="821602" cy="1177291"/>
            </a:xfrm>
          </p:grpSpPr>
          <p:grpSp>
            <p:nvGrpSpPr>
              <p:cNvPr id="1547" name="グループ化 1546"/>
              <p:cNvGrpSpPr/>
              <p:nvPr/>
            </p:nvGrpSpPr>
            <p:grpSpPr>
              <a:xfrm>
                <a:off x="5208437" y="3733481"/>
                <a:ext cx="821602" cy="1177291"/>
                <a:chOff x="5273922" y="5236210"/>
                <a:chExt cx="919095" cy="1316991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549" name="角丸四角形 1548"/>
                <p:cNvSpPr/>
                <p:nvPr/>
              </p:nvSpPr>
              <p:spPr>
                <a:xfrm rot="1800000">
                  <a:off x="5273922" y="5943523"/>
                  <a:ext cx="360128" cy="397068"/>
                </a:xfrm>
                <a:prstGeom prst="roundRect">
                  <a:avLst>
                    <a:gd name="adj" fmla="val 4193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0" name="フリーフォーム 1549"/>
                <p:cNvSpPr/>
                <p:nvPr/>
              </p:nvSpPr>
              <p:spPr>
                <a:xfrm>
                  <a:off x="5370333" y="5236210"/>
                  <a:ext cx="822684" cy="1316991"/>
                </a:xfrm>
                <a:custGeom>
                  <a:avLst/>
                  <a:gdLst>
                    <a:gd name="connsiteX0" fmla="*/ 0 w 822684"/>
                    <a:gd name="connsiteY0" fmla="*/ 1024096 h 1316991"/>
                    <a:gd name="connsiteX1" fmla="*/ 0 w 822684"/>
                    <a:gd name="connsiteY1" fmla="*/ 1024097 h 1316991"/>
                    <a:gd name="connsiteX2" fmla="*/ 0 w 822684"/>
                    <a:gd name="connsiteY2" fmla="*/ 1024097 h 1316991"/>
                    <a:gd name="connsiteX3" fmla="*/ 100896 w 822684"/>
                    <a:gd name="connsiteY3" fmla="*/ 0 h 1316991"/>
                    <a:gd name="connsiteX4" fmla="*/ 201792 w 822684"/>
                    <a:gd name="connsiteY4" fmla="*/ 100896 h 1316991"/>
                    <a:gd name="connsiteX5" fmla="*/ 201791 w 822684"/>
                    <a:gd name="connsiteY5" fmla="*/ 635619 h 1316991"/>
                    <a:gd name="connsiteX6" fmla="*/ 215082 w 822684"/>
                    <a:gd name="connsiteY6" fmla="*/ 615906 h 1316991"/>
                    <a:gd name="connsiteX7" fmla="*/ 293162 w 822684"/>
                    <a:gd name="connsiteY7" fmla="*/ 583564 h 1316991"/>
                    <a:gd name="connsiteX8" fmla="*/ 394905 w 822684"/>
                    <a:gd name="connsiteY8" fmla="*/ 651004 h 1316991"/>
                    <a:gd name="connsiteX9" fmla="*/ 400318 w 822684"/>
                    <a:gd name="connsiteY9" fmla="*/ 677813 h 1316991"/>
                    <a:gd name="connsiteX10" fmla="*/ 405730 w 822684"/>
                    <a:gd name="connsiteY10" fmla="*/ 651004 h 1316991"/>
                    <a:gd name="connsiteX11" fmla="*/ 507474 w 822684"/>
                    <a:gd name="connsiteY11" fmla="*/ 583564 h 1316991"/>
                    <a:gd name="connsiteX12" fmla="*/ 609218 w 822684"/>
                    <a:gd name="connsiteY12" fmla="*/ 651004 h 1316991"/>
                    <a:gd name="connsiteX13" fmla="*/ 609868 w 822684"/>
                    <a:gd name="connsiteY13" fmla="*/ 654226 h 1316991"/>
                    <a:gd name="connsiteX14" fmla="*/ 610519 w 822684"/>
                    <a:gd name="connsiteY14" fmla="*/ 651004 h 1316991"/>
                    <a:gd name="connsiteX15" fmla="*/ 712262 w 822684"/>
                    <a:gd name="connsiteY15" fmla="*/ 583564 h 1316991"/>
                    <a:gd name="connsiteX16" fmla="*/ 822683 w 822684"/>
                    <a:gd name="connsiteY16" fmla="*/ 693985 h 1316991"/>
                    <a:gd name="connsiteX17" fmla="*/ 822683 w 822684"/>
                    <a:gd name="connsiteY17" fmla="*/ 1024087 h 1316991"/>
                    <a:gd name="connsiteX18" fmla="*/ 822684 w 822684"/>
                    <a:gd name="connsiteY18" fmla="*/ 1024097 h 1316991"/>
                    <a:gd name="connsiteX19" fmla="*/ 822683 w 822684"/>
                    <a:gd name="connsiteY19" fmla="*/ 1024097 h 1316991"/>
                    <a:gd name="connsiteX20" fmla="*/ 822683 w 822684"/>
                    <a:gd name="connsiteY20" fmla="*/ 1035118 h 1316991"/>
                    <a:gd name="connsiteX21" fmla="*/ 820464 w 822684"/>
                    <a:gd name="connsiteY21" fmla="*/ 1046109 h 1316991"/>
                    <a:gd name="connsiteX22" fmla="*/ 816733 w 822684"/>
                    <a:gd name="connsiteY22" fmla="*/ 1083126 h 1316991"/>
                    <a:gd name="connsiteX23" fmla="*/ 529789 w 822684"/>
                    <a:gd name="connsiteY23" fmla="*/ 1316991 h 1316991"/>
                    <a:gd name="connsiteX24" fmla="*/ 292894 w 822684"/>
                    <a:gd name="connsiteY24" fmla="*/ 1316990 h 1316991"/>
                    <a:gd name="connsiteX25" fmla="*/ 5951 w 822684"/>
                    <a:gd name="connsiteY25" fmla="*/ 1083125 h 1316991"/>
                    <a:gd name="connsiteX26" fmla="*/ 0 w 822684"/>
                    <a:gd name="connsiteY26" fmla="*/ 1024097 h 1316991"/>
                    <a:gd name="connsiteX27" fmla="*/ 2461 w 822684"/>
                    <a:gd name="connsiteY27" fmla="*/ 999684 h 1316991"/>
                    <a:gd name="connsiteX28" fmla="*/ 0 w 822684"/>
                    <a:gd name="connsiteY28" fmla="*/ 987494 h 1316991"/>
                    <a:gd name="connsiteX29" fmla="*/ 0 w 822684"/>
                    <a:gd name="connsiteY29" fmla="*/ 100896 h 1316991"/>
                    <a:gd name="connsiteX30" fmla="*/ 100896 w 822684"/>
                    <a:gd name="connsiteY30" fmla="*/ 0 h 131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22684" h="1316991">
                      <a:moveTo>
                        <a:pt x="0" y="1024096"/>
                      </a:moveTo>
                      <a:lnTo>
                        <a:pt x="0" y="1024097"/>
                      </a:lnTo>
                      <a:lnTo>
                        <a:pt x="0" y="1024097"/>
                      </a:lnTo>
                      <a:close/>
                      <a:moveTo>
                        <a:pt x="100896" y="0"/>
                      </a:moveTo>
                      <a:cubicBezTo>
                        <a:pt x="156619" y="0"/>
                        <a:pt x="201792" y="45173"/>
                        <a:pt x="201792" y="100896"/>
                      </a:cubicBezTo>
                      <a:lnTo>
                        <a:pt x="201791" y="635619"/>
                      </a:lnTo>
                      <a:lnTo>
                        <a:pt x="215082" y="615906"/>
                      </a:lnTo>
                      <a:cubicBezTo>
                        <a:pt x="235065" y="595923"/>
                        <a:pt x="262670" y="583564"/>
                        <a:pt x="293162" y="583564"/>
                      </a:cubicBezTo>
                      <a:cubicBezTo>
                        <a:pt x="338900" y="583564"/>
                        <a:pt x="378143" y="611373"/>
                        <a:pt x="394905" y="651004"/>
                      </a:cubicBezTo>
                      <a:lnTo>
                        <a:pt x="400318" y="677813"/>
                      </a:lnTo>
                      <a:lnTo>
                        <a:pt x="405730" y="651004"/>
                      </a:lnTo>
                      <a:cubicBezTo>
                        <a:pt x="422493" y="611373"/>
                        <a:pt x="461736" y="583564"/>
                        <a:pt x="507474" y="583564"/>
                      </a:cubicBezTo>
                      <a:cubicBezTo>
                        <a:pt x="553212" y="583564"/>
                        <a:pt x="592455" y="611373"/>
                        <a:pt x="609218" y="651004"/>
                      </a:cubicBezTo>
                      <a:lnTo>
                        <a:pt x="609868" y="654226"/>
                      </a:lnTo>
                      <a:lnTo>
                        <a:pt x="610519" y="651004"/>
                      </a:lnTo>
                      <a:cubicBezTo>
                        <a:pt x="627281" y="611373"/>
                        <a:pt x="666524" y="583564"/>
                        <a:pt x="712262" y="583564"/>
                      </a:cubicBezTo>
                      <a:cubicBezTo>
                        <a:pt x="773246" y="583564"/>
                        <a:pt x="822683" y="633001"/>
                        <a:pt x="822683" y="693985"/>
                      </a:cubicBezTo>
                      <a:lnTo>
                        <a:pt x="822683" y="1024087"/>
                      </a:lnTo>
                      <a:lnTo>
                        <a:pt x="822684" y="1024097"/>
                      </a:lnTo>
                      <a:lnTo>
                        <a:pt x="822683" y="1024097"/>
                      </a:lnTo>
                      <a:lnTo>
                        <a:pt x="822683" y="1035118"/>
                      </a:lnTo>
                      <a:lnTo>
                        <a:pt x="820464" y="1046109"/>
                      </a:lnTo>
                      <a:lnTo>
                        <a:pt x="816733" y="1083126"/>
                      </a:lnTo>
                      <a:cubicBezTo>
                        <a:pt x="789421" y="1216593"/>
                        <a:pt x="671330" y="1316991"/>
                        <a:pt x="529789" y="1316991"/>
                      </a:cubicBezTo>
                      <a:lnTo>
                        <a:pt x="292894" y="1316990"/>
                      </a:lnTo>
                      <a:cubicBezTo>
                        <a:pt x="151353" y="1316990"/>
                        <a:pt x="33262" y="1216592"/>
                        <a:pt x="5951" y="1083125"/>
                      </a:cubicBezTo>
                      <a:lnTo>
                        <a:pt x="0" y="1024097"/>
                      </a:lnTo>
                      <a:lnTo>
                        <a:pt x="2461" y="999684"/>
                      </a:lnTo>
                      <a:lnTo>
                        <a:pt x="0" y="987494"/>
                      </a:lnTo>
                      <a:lnTo>
                        <a:pt x="0" y="100896"/>
                      </a:lnTo>
                      <a:cubicBezTo>
                        <a:pt x="0" y="45173"/>
                        <a:pt x="45173" y="0"/>
                        <a:pt x="100896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48" name="片側の 2 つの角を丸めた四角形 1547"/>
              <p:cNvSpPr/>
              <p:nvPr/>
            </p:nvSpPr>
            <p:spPr>
              <a:xfrm>
                <a:off x="5328868" y="3769435"/>
                <a:ext cx="117755" cy="880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3" name="グループ化 1292"/>
          <p:cNvGrpSpPr/>
          <p:nvPr/>
        </p:nvGrpSpPr>
        <p:grpSpPr>
          <a:xfrm>
            <a:off x="6314171" y="4709460"/>
            <a:ext cx="1120301" cy="1703055"/>
            <a:chOff x="6134100" y="4531397"/>
            <a:chExt cx="1319213" cy="2005437"/>
          </a:xfrm>
        </p:grpSpPr>
        <p:grpSp>
          <p:nvGrpSpPr>
            <p:cNvPr id="1494" name="グループ化 1493"/>
            <p:cNvGrpSpPr/>
            <p:nvPr/>
          </p:nvGrpSpPr>
          <p:grpSpPr>
            <a:xfrm>
              <a:off x="6134100" y="4531397"/>
              <a:ext cx="1319213" cy="1839970"/>
              <a:chOff x="6134100" y="1054100"/>
              <a:chExt cx="1319213" cy="1839970"/>
            </a:xfrm>
          </p:grpSpPr>
          <p:sp>
            <p:nvSpPr>
              <p:cNvPr id="1504" name="台形 1503"/>
              <p:cNvSpPr/>
              <p:nvPr/>
            </p:nvSpPr>
            <p:spPr>
              <a:xfrm rot="10800000">
                <a:off x="6167436" y="2781299"/>
                <a:ext cx="1252539" cy="112771"/>
              </a:xfrm>
              <a:prstGeom prst="trapezoid">
                <a:avLst>
                  <a:gd name="adj" fmla="val 833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5" name="片側の 2 つの角を丸めた四角形 1504"/>
              <p:cNvSpPr/>
              <p:nvPr/>
            </p:nvSpPr>
            <p:spPr>
              <a:xfrm>
                <a:off x="6134100" y="1054100"/>
                <a:ext cx="1319213" cy="1746250"/>
              </a:xfrm>
              <a:prstGeom prst="round2SameRect">
                <a:avLst>
                  <a:gd name="adj1" fmla="val 15103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6" name="角丸四角形 1505"/>
              <p:cNvSpPr/>
              <p:nvPr/>
            </p:nvSpPr>
            <p:spPr>
              <a:xfrm>
                <a:off x="6200774" y="1238250"/>
                <a:ext cx="1176338" cy="393700"/>
              </a:xfrm>
              <a:prstGeom prst="roundRect">
                <a:avLst>
                  <a:gd name="adj" fmla="val 11386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7" name="角丸四角形 1506"/>
              <p:cNvSpPr/>
              <p:nvPr/>
            </p:nvSpPr>
            <p:spPr>
              <a:xfrm>
                <a:off x="6296025" y="1987550"/>
                <a:ext cx="985838" cy="633412"/>
              </a:xfrm>
              <a:prstGeom prst="roundRect">
                <a:avLst>
                  <a:gd name="adj" fmla="val 5776"/>
                </a:avLst>
              </a:prstGeom>
              <a:solidFill>
                <a:srgbClr val="E7E6E6">
                  <a:lumMod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8" name="角丸四角形 1507"/>
              <p:cNvSpPr/>
              <p:nvPr/>
            </p:nvSpPr>
            <p:spPr>
              <a:xfrm>
                <a:off x="6338888" y="2030413"/>
                <a:ext cx="900112" cy="547686"/>
              </a:xfrm>
              <a:prstGeom prst="roundRect">
                <a:avLst>
                  <a:gd name="adj" fmla="val 5776"/>
                </a:avLst>
              </a:prstGeom>
              <a:solidFill>
                <a:srgbClr val="E7E6E6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09" name="グループ化 1508"/>
              <p:cNvGrpSpPr/>
              <p:nvPr/>
            </p:nvGrpSpPr>
            <p:grpSpPr>
              <a:xfrm>
                <a:off x="6674075" y="2278062"/>
                <a:ext cx="229738" cy="191469"/>
                <a:chOff x="7599812" y="4120980"/>
                <a:chExt cx="352425" cy="293719"/>
              </a:xfrm>
              <a:solidFill>
                <a:sysClr val="window" lastClr="FFFFFF"/>
              </a:solidFill>
            </p:grpSpPr>
            <p:sp>
              <p:nvSpPr>
                <p:cNvPr id="1543" name="角丸四角形 1542"/>
                <p:cNvSpPr/>
                <p:nvPr/>
              </p:nvSpPr>
              <p:spPr>
                <a:xfrm rot="20700000">
                  <a:off x="7599812" y="4120980"/>
                  <a:ext cx="352425" cy="252412"/>
                </a:xfrm>
                <a:prstGeom prst="roundRect">
                  <a:avLst>
                    <a:gd name="adj" fmla="val 723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4" name="片側の 2 つの角を丸めた四角形 1543"/>
                <p:cNvSpPr/>
                <p:nvPr/>
              </p:nvSpPr>
              <p:spPr>
                <a:xfrm>
                  <a:off x="7852224" y="4247186"/>
                  <a:ext cx="90488" cy="1675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10" name="テキスト ボックス 1509"/>
              <p:cNvSpPr txBox="1"/>
              <p:nvPr/>
            </p:nvSpPr>
            <p:spPr>
              <a:xfrm>
                <a:off x="6664295" y="2142567"/>
                <a:ext cx="249297" cy="7500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IC CARD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511" name="角丸四角形 1510"/>
              <p:cNvSpPr/>
              <p:nvPr/>
            </p:nvSpPr>
            <p:spPr>
              <a:xfrm>
                <a:off x="6227761" y="1260477"/>
                <a:ext cx="1122364" cy="342900"/>
              </a:xfrm>
              <a:prstGeom prst="roundRect">
                <a:avLst>
                  <a:gd name="adj" fmla="val 11386"/>
                </a:avLst>
              </a:prstGeom>
              <a:pattFill prst="pct80">
                <a:fgClr>
                  <a:srgbClr val="E7E6E6">
                    <a:lumMod val="25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12" name="グループ化 1511"/>
              <p:cNvGrpSpPr/>
              <p:nvPr/>
            </p:nvGrpSpPr>
            <p:grpSpPr>
              <a:xfrm>
                <a:off x="6388538" y="1304629"/>
                <a:ext cx="800809" cy="254596"/>
                <a:chOff x="244535" y="2997079"/>
                <a:chExt cx="6429556" cy="2419712"/>
              </a:xfrm>
              <a:solidFill>
                <a:srgbClr val="ED7D31"/>
              </a:solidFill>
            </p:grpSpPr>
            <p:sp>
              <p:nvSpPr>
                <p:cNvPr id="1513" name="フリーフォーム 1512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4" name="フリーフォーム 1513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5" name="フリーフォーム 1514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6" name="フリーフォーム 1515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7" name="フリーフォーム 1516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8" name="フリーフォーム 1517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9" name="フリーフォーム 1518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1" name="フリーフォーム 1520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2" name="フリーフォーム 1521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フリーフォーム 1522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4" name="フリーフォーム 1523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5" name="フリーフォーム 1524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6" name="フリーフォーム 1525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7" name="フリーフォーム 1526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8" name="フリーフォーム 1527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9" name="フリーフォーム 1528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0" name="フリーフォーム 1529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1" name="フリーフォーム 1530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2" name="フリーフォーム 1531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3" name="フリーフォーム 1532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4" name="フリーフォーム 1533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7" name="フリーフォーム 1536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8" name="フリーフォーム 1537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9" name="フリーフォーム 1538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0" name="フリーフォーム 1539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1" name="円/楕円 35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2" name="円/楕円 35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95" name="グループ化 1494"/>
            <p:cNvGrpSpPr/>
            <p:nvPr/>
          </p:nvGrpSpPr>
          <p:grpSpPr>
            <a:xfrm>
              <a:off x="6420671" y="5693244"/>
              <a:ext cx="969830" cy="843590"/>
              <a:chOff x="6382682" y="4973062"/>
              <a:chExt cx="969830" cy="843590"/>
            </a:xfrm>
          </p:grpSpPr>
          <p:sp>
            <p:nvSpPr>
              <p:cNvPr id="1497" name="角丸四角形 1496"/>
              <p:cNvSpPr/>
              <p:nvPr/>
            </p:nvSpPr>
            <p:spPr>
              <a:xfrm rot="1800000">
                <a:off x="7026182" y="5496861"/>
                <a:ext cx="326330" cy="311716"/>
              </a:xfrm>
              <a:prstGeom prst="roundRect">
                <a:avLst>
                  <a:gd name="adj" fmla="val 43677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98" name="グループ化 1497"/>
              <p:cNvGrpSpPr/>
              <p:nvPr/>
            </p:nvGrpSpPr>
            <p:grpSpPr>
              <a:xfrm rot="900000">
                <a:off x="6382682" y="4973062"/>
                <a:ext cx="900112" cy="553285"/>
                <a:chOff x="6624933" y="5182987"/>
                <a:chExt cx="900112" cy="553285"/>
              </a:xfrm>
            </p:grpSpPr>
            <p:sp>
              <p:nvSpPr>
                <p:cNvPr id="1500" name="角丸四角形 1499"/>
                <p:cNvSpPr/>
                <p:nvPr/>
              </p:nvSpPr>
              <p:spPr>
                <a:xfrm>
                  <a:off x="6624933" y="5182987"/>
                  <a:ext cx="900112" cy="553284"/>
                </a:xfrm>
                <a:prstGeom prst="roundRect">
                  <a:avLst>
                    <a:gd name="adj" fmla="val 5776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1" name="平行四辺形 1500"/>
                <p:cNvSpPr/>
                <p:nvPr/>
              </p:nvSpPr>
              <p:spPr>
                <a:xfrm>
                  <a:off x="6991519" y="5182988"/>
                  <a:ext cx="384259" cy="553284"/>
                </a:xfrm>
                <a:prstGeom prst="parallelogram">
                  <a:avLst>
                    <a:gd name="adj" fmla="val 58464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2" name="テキスト ボックス 1501"/>
                <p:cNvSpPr txBox="1"/>
                <p:nvPr/>
              </p:nvSpPr>
              <p:spPr>
                <a:xfrm>
                  <a:off x="6700465" y="5258480"/>
                  <a:ext cx="390286" cy="117430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IC CARD</a:t>
                  </a:r>
                  <a:endPara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1503" name="角丸四角形 1502"/>
                <p:cNvSpPr/>
                <p:nvPr/>
              </p:nvSpPr>
              <p:spPr>
                <a:xfrm>
                  <a:off x="6738139" y="5456830"/>
                  <a:ext cx="129685" cy="129685"/>
                </a:xfrm>
                <a:prstGeom prst="roundRect">
                  <a:avLst/>
                </a:prstGeom>
                <a:solidFill>
                  <a:srgbClr val="9966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99" name="片側の 2 つの角を丸めた四角形 1498"/>
              <p:cNvSpPr/>
              <p:nvPr/>
            </p:nvSpPr>
            <p:spPr>
              <a:xfrm>
                <a:off x="7013395" y="5426829"/>
                <a:ext cx="175952" cy="3898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96" name="片側の 2 つの角を丸めた四角形 1495"/>
            <p:cNvSpPr/>
            <p:nvPr/>
          </p:nvSpPr>
          <p:spPr>
            <a:xfrm>
              <a:off x="7080810" y="6185542"/>
              <a:ext cx="117755" cy="880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4" name="グループ化 1293"/>
          <p:cNvGrpSpPr/>
          <p:nvPr/>
        </p:nvGrpSpPr>
        <p:grpSpPr>
          <a:xfrm>
            <a:off x="4203713" y="1109277"/>
            <a:ext cx="1478728" cy="1030426"/>
            <a:chOff x="3638549" y="1435100"/>
            <a:chExt cx="2105025" cy="1466850"/>
          </a:xfrm>
        </p:grpSpPr>
        <p:sp>
          <p:nvSpPr>
            <p:cNvPr id="1446" name="片側の 2 つの角を丸めた四角形 1445"/>
            <p:cNvSpPr/>
            <p:nvPr/>
          </p:nvSpPr>
          <p:spPr>
            <a:xfrm>
              <a:off x="3638549" y="1435100"/>
              <a:ext cx="2105025" cy="1466850"/>
            </a:xfrm>
            <a:prstGeom prst="round2SameRect">
              <a:avLst>
                <a:gd name="adj1" fmla="val 8875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7" name="正方形/長方形 1446"/>
            <p:cNvSpPr/>
            <p:nvPr/>
          </p:nvSpPr>
          <p:spPr>
            <a:xfrm>
              <a:off x="3771900" y="1654175"/>
              <a:ext cx="1228725" cy="1038225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8" name="片側の 2 つの角を丸めた四角形 1447"/>
            <p:cNvSpPr/>
            <p:nvPr/>
          </p:nvSpPr>
          <p:spPr>
            <a:xfrm>
              <a:off x="5191125" y="1654175"/>
              <a:ext cx="381000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9" name="片側の 2 つの角を丸めた四角形 1448"/>
            <p:cNvSpPr/>
            <p:nvPr/>
          </p:nvSpPr>
          <p:spPr>
            <a:xfrm>
              <a:off x="5233987" y="1654175"/>
              <a:ext cx="295276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0" name="角丸四角形 1449"/>
            <p:cNvSpPr/>
            <p:nvPr/>
          </p:nvSpPr>
          <p:spPr>
            <a:xfrm>
              <a:off x="5233987" y="1697037"/>
              <a:ext cx="295276" cy="48815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1" name="角丸四角形 1450"/>
            <p:cNvSpPr/>
            <p:nvPr/>
          </p:nvSpPr>
          <p:spPr>
            <a:xfrm>
              <a:off x="5260181" y="1723230"/>
              <a:ext cx="242888" cy="43576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2" name="片側の 2 つの角を丸めた四角形 1451"/>
            <p:cNvSpPr/>
            <p:nvPr/>
          </p:nvSpPr>
          <p:spPr>
            <a:xfrm>
              <a:off x="5291136" y="1757758"/>
              <a:ext cx="180978" cy="1643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3" name="額縁 1452"/>
            <p:cNvSpPr/>
            <p:nvPr/>
          </p:nvSpPr>
          <p:spPr>
            <a:xfrm rot="10800000">
              <a:off x="3818573" y="1689417"/>
              <a:ext cx="1135380" cy="967740"/>
            </a:xfrm>
            <a:prstGeom prst="bevel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4" name="正方形/長方形 1453"/>
            <p:cNvSpPr/>
            <p:nvPr/>
          </p:nvSpPr>
          <p:spPr>
            <a:xfrm>
              <a:off x="3849688" y="1725612"/>
              <a:ext cx="1073149" cy="8953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55" name="グループ化 1454"/>
            <p:cNvGrpSpPr/>
            <p:nvPr/>
          </p:nvGrpSpPr>
          <p:grpSpPr>
            <a:xfrm>
              <a:off x="3991147" y="1826412"/>
              <a:ext cx="790403" cy="297462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464" name="フリーフォーム 1463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5" name="フリーフォーム 1464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6" name="フリーフォーム 1465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7" name="フリーフォーム 1466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フリーフォーム 1467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9" name="フリーフォーム 1468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フリーフォーム 1471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フリーフォーム 1472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フリーフォーム 1473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5" name="フリーフォーム 1474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6" name="フリーフォーム 1475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フリーフォーム 1476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8" name="フリーフォーム 1477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9" name="フリーフォーム 1478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0" name="フリーフォーム 1479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1" name="フリーフォーム 1480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2" name="フリーフォーム 1481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3" name="フリーフォーム 1482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4" name="フリーフォーム 1483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5" name="フリーフォーム 1484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6" name="フリーフォーム 1485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7" name="フリーフォーム 1486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8" name="フリーフォーム 1487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9" name="フリーフォーム 1488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0" name="フリーフォーム 1489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1" name="フリーフォーム 1490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2" name="円/楕円 504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3" name="円/楕円 505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56" name="角丸四角形 1455"/>
            <p:cNvSpPr/>
            <p:nvPr/>
          </p:nvSpPr>
          <p:spPr>
            <a:xfrm>
              <a:off x="3895725" y="2363788"/>
              <a:ext cx="216020" cy="171450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7" name="角丸四角形 1456"/>
            <p:cNvSpPr/>
            <p:nvPr/>
          </p:nvSpPr>
          <p:spPr>
            <a:xfrm>
              <a:off x="4149642" y="2363788"/>
              <a:ext cx="216020" cy="171450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8" name="角丸四角形 1457"/>
            <p:cNvSpPr/>
            <p:nvPr/>
          </p:nvSpPr>
          <p:spPr>
            <a:xfrm>
              <a:off x="4406863" y="2363788"/>
              <a:ext cx="216020" cy="171450"/>
            </a:xfrm>
            <a:prstGeom prst="roundRect">
              <a:avLst/>
            </a:prstGeom>
            <a:solidFill>
              <a:srgbClr val="66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9" name="角丸四角形 1458"/>
            <p:cNvSpPr/>
            <p:nvPr/>
          </p:nvSpPr>
          <p:spPr>
            <a:xfrm>
              <a:off x="4660780" y="2363788"/>
              <a:ext cx="216020" cy="17145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0" name="テキスト ボックス 1459"/>
            <p:cNvSpPr txBox="1"/>
            <p:nvPr/>
          </p:nvSpPr>
          <p:spPr>
            <a:xfrm>
              <a:off x="4698880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461" name="テキスト ボックス 1460"/>
            <p:cNvSpPr txBox="1"/>
            <p:nvPr/>
          </p:nvSpPr>
          <p:spPr>
            <a:xfrm>
              <a:off x="4448849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462" name="テキスト ボックス 1461"/>
            <p:cNvSpPr txBox="1"/>
            <p:nvPr/>
          </p:nvSpPr>
          <p:spPr>
            <a:xfrm>
              <a:off x="4186911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463" name="テキスト ボックス 1462"/>
            <p:cNvSpPr txBox="1"/>
            <p:nvPr/>
          </p:nvSpPr>
          <p:spPr>
            <a:xfrm>
              <a:off x="3932118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95" name="グループ化 1294"/>
          <p:cNvGrpSpPr/>
          <p:nvPr/>
        </p:nvGrpSpPr>
        <p:grpSpPr>
          <a:xfrm>
            <a:off x="7975438" y="1167509"/>
            <a:ext cx="1745005" cy="1308885"/>
            <a:chOff x="7797800" y="1435100"/>
            <a:chExt cx="2632868" cy="1974850"/>
          </a:xfrm>
        </p:grpSpPr>
        <p:sp>
          <p:nvSpPr>
            <p:cNvPr id="1397" name="アーチ 1396"/>
            <p:cNvSpPr/>
            <p:nvPr/>
          </p:nvSpPr>
          <p:spPr>
            <a:xfrm>
              <a:off x="9902031" y="2525077"/>
              <a:ext cx="528637" cy="528637"/>
            </a:xfrm>
            <a:prstGeom prst="blockArc">
              <a:avLst>
                <a:gd name="adj1" fmla="val 13422854"/>
                <a:gd name="adj2" fmla="val 7188520"/>
                <a:gd name="adj3" fmla="val 8469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8" name="角丸四角形 1397"/>
            <p:cNvSpPr/>
            <p:nvPr/>
          </p:nvSpPr>
          <p:spPr>
            <a:xfrm>
              <a:off x="7797800" y="1435100"/>
              <a:ext cx="2286000" cy="1466850"/>
            </a:xfrm>
            <a:prstGeom prst="roundRect">
              <a:avLst>
                <a:gd name="adj" fmla="val 429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9" name="角丸四角形 1398"/>
            <p:cNvSpPr/>
            <p:nvPr/>
          </p:nvSpPr>
          <p:spPr>
            <a:xfrm>
              <a:off x="7924800" y="1536700"/>
              <a:ext cx="2032000" cy="1263650"/>
            </a:xfrm>
            <a:prstGeom prst="roundRect">
              <a:avLst>
                <a:gd name="adj" fmla="val 1783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0" name="角丸四角形 1399"/>
            <p:cNvSpPr/>
            <p:nvPr/>
          </p:nvSpPr>
          <p:spPr>
            <a:xfrm>
              <a:off x="7943850" y="1555750"/>
              <a:ext cx="1993900" cy="1225550"/>
            </a:xfrm>
            <a:prstGeom prst="roundRect">
              <a:avLst>
                <a:gd name="adj" fmla="val 178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1" name="片側の 2 つの角を丸めた四角形 1400"/>
            <p:cNvSpPr/>
            <p:nvPr/>
          </p:nvSpPr>
          <p:spPr>
            <a:xfrm>
              <a:off x="9810750" y="3003550"/>
              <a:ext cx="381000" cy="35306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2" name="片側の 2 つの角を丸めた四角形 1401"/>
            <p:cNvSpPr/>
            <p:nvPr/>
          </p:nvSpPr>
          <p:spPr>
            <a:xfrm>
              <a:off x="9810750" y="3270250"/>
              <a:ext cx="381000" cy="13970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3" name="片側の 2 つの角を丸めた四角形 1402"/>
            <p:cNvSpPr/>
            <p:nvPr/>
          </p:nvSpPr>
          <p:spPr>
            <a:xfrm rot="10800000">
              <a:off x="9896475" y="3048000"/>
              <a:ext cx="209550" cy="18034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4" name="片側の 2 つの角を丸めた四角形 1403"/>
            <p:cNvSpPr/>
            <p:nvPr/>
          </p:nvSpPr>
          <p:spPr>
            <a:xfrm rot="10800000">
              <a:off x="9893300" y="3053715"/>
              <a:ext cx="215900" cy="11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5" name="フリーフォーム 1404"/>
            <p:cNvSpPr/>
            <p:nvPr/>
          </p:nvSpPr>
          <p:spPr>
            <a:xfrm>
              <a:off x="9810750" y="2950210"/>
              <a:ext cx="381000" cy="190500"/>
            </a:xfrm>
            <a:custGeom>
              <a:avLst/>
              <a:gdLst>
                <a:gd name="connsiteX0" fmla="*/ 95250 w 381000"/>
                <a:gd name="connsiteY0" fmla="*/ 0 h 190500"/>
                <a:gd name="connsiteX1" fmla="*/ 285750 w 381000"/>
                <a:gd name="connsiteY1" fmla="*/ 0 h 190500"/>
                <a:gd name="connsiteX2" fmla="*/ 381000 w 381000"/>
                <a:gd name="connsiteY2" fmla="*/ 95250 h 190500"/>
                <a:gd name="connsiteX3" fmla="*/ 381000 w 381000"/>
                <a:gd name="connsiteY3" fmla="*/ 190500 h 190500"/>
                <a:gd name="connsiteX4" fmla="*/ 376513 w 381000"/>
                <a:gd name="connsiteY4" fmla="*/ 190500 h 190500"/>
                <a:gd name="connsiteX5" fmla="*/ 373515 w 381000"/>
                <a:gd name="connsiteY5" fmla="*/ 175650 h 190500"/>
                <a:gd name="connsiteX6" fmla="*/ 285750 w 381000"/>
                <a:gd name="connsiteY6" fmla="*/ 117475 h 190500"/>
                <a:gd name="connsiteX7" fmla="*/ 95250 w 381000"/>
                <a:gd name="connsiteY7" fmla="*/ 117475 h 190500"/>
                <a:gd name="connsiteX8" fmla="*/ 7485 w 381000"/>
                <a:gd name="connsiteY8" fmla="*/ 175650 h 190500"/>
                <a:gd name="connsiteX9" fmla="*/ 4487 w 381000"/>
                <a:gd name="connsiteY9" fmla="*/ 190500 h 190500"/>
                <a:gd name="connsiteX10" fmla="*/ 0 w 381000"/>
                <a:gd name="connsiteY10" fmla="*/ 190500 h 190500"/>
                <a:gd name="connsiteX11" fmla="*/ 0 w 381000"/>
                <a:gd name="connsiteY11" fmla="*/ 95250 h 190500"/>
                <a:gd name="connsiteX12" fmla="*/ 95250 w 381000"/>
                <a:gd name="connsiteY1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190500">
                  <a:moveTo>
                    <a:pt x="95250" y="0"/>
                  </a:moveTo>
                  <a:lnTo>
                    <a:pt x="285750" y="0"/>
                  </a:lnTo>
                  <a:cubicBezTo>
                    <a:pt x="338355" y="0"/>
                    <a:pt x="381000" y="42645"/>
                    <a:pt x="381000" y="95250"/>
                  </a:cubicBezTo>
                  <a:lnTo>
                    <a:pt x="381000" y="190500"/>
                  </a:lnTo>
                  <a:lnTo>
                    <a:pt x="376513" y="190500"/>
                  </a:lnTo>
                  <a:lnTo>
                    <a:pt x="373515" y="175650"/>
                  </a:lnTo>
                  <a:cubicBezTo>
                    <a:pt x="359055" y="141463"/>
                    <a:pt x="325204" y="117475"/>
                    <a:pt x="285750" y="117475"/>
                  </a:cubicBezTo>
                  <a:lnTo>
                    <a:pt x="95250" y="117475"/>
                  </a:lnTo>
                  <a:cubicBezTo>
                    <a:pt x="55796" y="117475"/>
                    <a:pt x="21945" y="141463"/>
                    <a:pt x="7485" y="175650"/>
                  </a:cubicBezTo>
                  <a:lnTo>
                    <a:pt x="4487" y="190500"/>
                  </a:lnTo>
                  <a:lnTo>
                    <a:pt x="0" y="190500"/>
                  </a:lnTo>
                  <a:lnTo>
                    <a:pt x="0" y="95250"/>
                  </a:lnTo>
                  <a:cubicBezTo>
                    <a:pt x="0" y="42645"/>
                    <a:pt x="42645" y="0"/>
                    <a:pt x="952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100000">
                  <a:srgbClr val="ED7D31">
                    <a:lumMod val="50000"/>
                  </a:srgbClr>
                </a:gs>
                <a:gs pos="51000">
                  <a:srgbClr val="ED7D31">
                    <a:lumMod val="75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06" name="グループ化 1405"/>
            <p:cNvGrpSpPr/>
            <p:nvPr/>
          </p:nvGrpSpPr>
          <p:grpSpPr>
            <a:xfrm>
              <a:off x="8383826" y="1873082"/>
              <a:ext cx="1071873" cy="403391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416" name="フリーフォーム 1415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7" name="フリーフォーム 1416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8" name="フリーフォーム 1417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9" name="フリーフォーム 1418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0" name="フリーフォーム 1419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1" name="フリーフォーム 1420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フリーフォーム 1421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3" name="フリーフォーム 1422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4" name="フリーフォーム 1423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フリーフォーム 1424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フリーフォーム 1425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7" name="フリーフォーム 1426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9" name="フリーフォーム 1428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0" name="フリーフォーム 1429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2" name="フリーフォーム 1431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3" name="フリーフォーム 1432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4" name="フリーフォーム 1433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5" name="フリーフォーム 1434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3" name="フリーフォーム 1442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4" name="円/楕円 554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円/楕円 555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07" name="テキスト ボックス 1406"/>
            <p:cNvSpPr txBox="1"/>
            <p:nvPr/>
          </p:nvSpPr>
          <p:spPr>
            <a:xfrm>
              <a:off x="8403436" y="1658100"/>
              <a:ext cx="1072432" cy="14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日（月）</a:t>
              </a:r>
            </a:p>
          </p:txBody>
        </p:sp>
        <p:sp>
          <p:nvSpPr>
            <p:cNvPr id="1408" name="角丸四角形 1407"/>
            <p:cNvSpPr/>
            <p:nvPr/>
          </p:nvSpPr>
          <p:spPr>
            <a:xfrm>
              <a:off x="80398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9" name="角丸四角形 1408"/>
            <p:cNvSpPr/>
            <p:nvPr/>
          </p:nvSpPr>
          <p:spPr>
            <a:xfrm>
              <a:off x="84970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0" name="角丸四角形 1409"/>
            <p:cNvSpPr/>
            <p:nvPr/>
          </p:nvSpPr>
          <p:spPr>
            <a:xfrm>
              <a:off x="89542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1" name="角丸四角形 1410"/>
            <p:cNvSpPr/>
            <p:nvPr/>
          </p:nvSpPr>
          <p:spPr>
            <a:xfrm>
              <a:off x="94114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2" name="テキスト ボックス 1411"/>
            <p:cNvSpPr txBox="1"/>
            <p:nvPr/>
          </p:nvSpPr>
          <p:spPr>
            <a:xfrm>
              <a:off x="949324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413" name="テキスト ボックス 1412"/>
            <p:cNvSpPr txBox="1"/>
            <p:nvPr/>
          </p:nvSpPr>
          <p:spPr>
            <a:xfrm>
              <a:off x="9038858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414" name="テキスト ボックス 1413"/>
            <p:cNvSpPr txBox="1"/>
            <p:nvPr/>
          </p:nvSpPr>
          <p:spPr>
            <a:xfrm>
              <a:off x="858073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415" name="テキスト ボックス 1414"/>
            <p:cNvSpPr txBox="1"/>
            <p:nvPr/>
          </p:nvSpPr>
          <p:spPr>
            <a:xfrm>
              <a:off x="8129943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96" name="グループ化 1295"/>
          <p:cNvGrpSpPr/>
          <p:nvPr/>
        </p:nvGrpSpPr>
        <p:grpSpPr>
          <a:xfrm>
            <a:off x="6262980" y="871389"/>
            <a:ext cx="1120301" cy="1562538"/>
            <a:chOff x="6134100" y="1054100"/>
            <a:chExt cx="1319213" cy="1839970"/>
          </a:xfrm>
        </p:grpSpPr>
        <p:sp>
          <p:nvSpPr>
            <p:cNvPr id="1356" name="台形 1355"/>
            <p:cNvSpPr/>
            <p:nvPr/>
          </p:nvSpPr>
          <p:spPr>
            <a:xfrm rot="10800000">
              <a:off x="6167436" y="2781299"/>
              <a:ext cx="1252539" cy="112771"/>
            </a:xfrm>
            <a:prstGeom prst="trapezoid">
              <a:avLst>
                <a:gd name="adj" fmla="val 8333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7" name="片側の 2 つの角を丸めた四角形 1356"/>
            <p:cNvSpPr/>
            <p:nvPr/>
          </p:nvSpPr>
          <p:spPr>
            <a:xfrm>
              <a:off x="6134100" y="1054100"/>
              <a:ext cx="1319213" cy="1746250"/>
            </a:xfrm>
            <a:prstGeom prst="round2SameRect">
              <a:avLst>
                <a:gd name="adj1" fmla="val 15103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8" name="角丸四角形 1357"/>
            <p:cNvSpPr/>
            <p:nvPr/>
          </p:nvSpPr>
          <p:spPr>
            <a:xfrm>
              <a:off x="6200774" y="1238250"/>
              <a:ext cx="1176338" cy="393700"/>
            </a:xfrm>
            <a:prstGeom prst="roundRect">
              <a:avLst>
                <a:gd name="adj" fmla="val 113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9" name="角丸四角形 1358"/>
            <p:cNvSpPr/>
            <p:nvPr/>
          </p:nvSpPr>
          <p:spPr>
            <a:xfrm>
              <a:off x="6296025" y="1987550"/>
              <a:ext cx="985838" cy="633412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0" name="角丸四角形 1359"/>
            <p:cNvSpPr/>
            <p:nvPr/>
          </p:nvSpPr>
          <p:spPr>
            <a:xfrm>
              <a:off x="6338888" y="2030413"/>
              <a:ext cx="900112" cy="547686"/>
            </a:xfrm>
            <a:prstGeom prst="roundRect">
              <a:avLst>
                <a:gd name="adj" fmla="val 5776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61" name="グループ化 1360"/>
            <p:cNvGrpSpPr/>
            <p:nvPr/>
          </p:nvGrpSpPr>
          <p:grpSpPr>
            <a:xfrm>
              <a:off x="6674075" y="2278062"/>
              <a:ext cx="229738" cy="191469"/>
              <a:chOff x="7599812" y="4120980"/>
              <a:chExt cx="352425" cy="293719"/>
            </a:xfrm>
            <a:solidFill>
              <a:sysClr val="window" lastClr="FFFFFF"/>
            </a:solidFill>
          </p:grpSpPr>
          <p:sp>
            <p:nvSpPr>
              <p:cNvPr id="1395" name="角丸四角形 1394"/>
              <p:cNvSpPr/>
              <p:nvPr/>
            </p:nvSpPr>
            <p:spPr>
              <a:xfrm rot="20700000">
                <a:off x="7599812" y="4120980"/>
                <a:ext cx="352425" cy="252412"/>
              </a:xfrm>
              <a:prstGeom prst="roundRect">
                <a:avLst>
                  <a:gd name="adj" fmla="val 723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6" name="片側の 2 つの角を丸めた四角形 1395"/>
              <p:cNvSpPr/>
              <p:nvPr/>
            </p:nvSpPr>
            <p:spPr>
              <a:xfrm>
                <a:off x="7852224" y="4247186"/>
                <a:ext cx="90488" cy="1675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62" name="テキスト ボックス 1361"/>
            <p:cNvSpPr txBox="1"/>
            <p:nvPr/>
          </p:nvSpPr>
          <p:spPr>
            <a:xfrm>
              <a:off x="6664295" y="2142567"/>
              <a:ext cx="249297" cy="7500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IC CARD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63" name="角丸四角形 1362"/>
            <p:cNvSpPr/>
            <p:nvPr/>
          </p:nvSpPr>
          <p:spPr>
            <a:xfrm>
              <a:off x="6227761" y="1260477"/>
              <a:ext cx="1122364" cy="342900"/>
            </a:xfrm>
            <a:prstGeom prst="roundRect">
              <a:avLst>
                <a:gd name="adj" fmla="val 11386"/>
              </a:avLst>
            </a:prstGeom>
            <a:pattFill prst="pct80">
              <a:fgClr>
                <a:srgbClr val="E7E6E6">
                  <a:lumMod val="25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64" name="グループ化 1363"/>
            <p:cNvGrpSpPr/>
            <p:nvPr/>
          </p:nvGrpSpPr>
          <p:grpSpPr>
            <a:xfrm>
              <a:off x="6388538" y="1304629"/>
              <a:ext cx="800809" cy="254596"/>
              <a:chOff x="244535" y="2997079"/>
              <a:chExt cx="6429556" cy="2419712"/>
            </a:xfrm>
            <a:solidFill>
              <a:srgbClr val="ED7D31"/>
            </a:solidFill>
          </p:grpSpPr>
          <p:sp>
            <p:nvSpPr>
              <p:cNvPr id="1365" name="フリーフォーム 1364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フリーフォーム 1365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7" name="フリーフォーム 1366"/>
              <p:cNvSpPr/>
              <p:nvPr/>
            </p:nvSpPr>
            <p:spPr>
              <a:xfrm rot="16200000">
                <a:off x="935190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8" name="フリーフォーム 1367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9" name="フリーフォーム 1368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0" name="フリーフォーム 1369"/>
              <p:cNvSpPr/>
              <p:nvPr/>
            </p:nvSpPr>
            <p:spPr>
              <a:xfrm rot="16200000">
                <a:off x="935190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フリーフォーム 1370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フリーフォーム 1371"/>
              <p:cNvSpPr/>
              <p:nvPr/>
            </p:nvSpPr>
            <p:spPr>
              <a:xfrm rot="16200000">
                <a:off x="1439834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3" name="フリーフォーム 1372"/>
              <p:cNvSpPr/>
              <p:nvPr/>
            </p:nvSpPr>
            <p:spPr>
              <a:xfrm>
                <a:off x="1959035" y="2997079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4" name="フリーフォーム 1373"/>
              <p:cNvSpPr/>
              <p:nvPr/>
            </p:nvSpPr>
            <p:spPr>
              <a:xfrm rot="16200000">
                <a:off x="2478242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フリーフォーム 1374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6" name="フリーフォーム 1375"/>
              <p:cNvSpPr/>
              <p:nvPr/>
            </p:nvSpPr>
            <p:spPr>
              <a:xfrm rot="16200000">
                <a:off x="1439834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7" name="フリーフォーム 1376"/>
              <p:cNvSpPr/>
              <p:nvPr/>
            </p:nvSpPr>
            <p:spPr>
              <a:xfrm rot="16200000">
                <a:off x="2478242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フリーフォーム 1377"/>
              <p:cNvSpPr/>
              <p:nvPr/>
            </p:nvSpPr>
            <p:spPr>
              <a:xfrm>
                <a:off x="1959035" y="5073892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フリーフォーム 1378"/>
              <p:cNvSpPr/>
              <p:nvPr/>
            </p:nvSpPr>
            <p:spPr>
              <a:xfrm rot="16200000">
                <a:off x="3401982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>
                <a:off x="3921183" y="2997079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フリーフォーム 1380"/>
              <p:cNvSpPr/>
              <p:nvPr/>
            </p:nvSpPr>
            <p:spPr>
              <a:xfrm rot="16200000">
                <a:off x="4440391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フリーフォーム 1381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フリーフォーム 1382"/>
              <p:cNvSpPr/>
              <p:nvPr/>
            </p:nvSpPr>
            <p:spPr>
              <a:xfrm rot="16200000">
                <a:off x="3401982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フリーフォーム 1383"/>
              <p:cNvSpPr/>
              <p:nvPr/>
            </p:nvSpPr>
            <p:spPr>
              <a:xfrm rot="16200000">
                <a:off x="4440391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フリーフォーム 1384"/>
              <p:cNvSpPr/>
              <p:nvPr/>
            </p:nvSpPr>
            <p:spPr>
              <a:xfrm>
                <a:off x="3921183" y="5073892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フリーフォーム 1385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フリーフォーム 1386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8" name="フリーフォーム 1387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9" name="フリーフォーム 1388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0" name="フリーフォーム 1389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1" name="フリーフォーム 1390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2" name="フリーフォーム 1391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3" name="円/楕円 594"/>
              <p:cNvSpPr/>
              <p:nvPr/>
            </p:nvSpPr>
            <p:spPr>
              <a:xfrm>
                <a:off x="3314943" y="3555998"/>
                <a:ext cx="273052" cy="273053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4" name="円/楕円 595"/>
              <p:cNvSpPr/>
              <p:nvPr/>
            </p:nvSpPr>
            <p:spPr>
              <a:xfrm>
                <a:off x="3314943" y="4589609"/>
                <a:ext cx="273052" cy="273053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7" name="グループ化 1296"/>
          <p:cNvGrpSpPr/>
          <p:nvPr/>
        </p:nvGrpSpPr>
        <p:grpSpPr>
          <a:xfrm>
            <a:off x="747944" y="872675"/>
            <a:ext cx="1010353" cy="1552330"/>
            <a:chOff x="0" y="673100"/>
            <a:chExt cx="1438275" cy="2209800"/>
          </a:xfrm>
        </p:grpSpPr>
        <p:sp>
          <p:nvSpPr>
            <p:cNvPr id="1348" name="正方形/長方形 1347"/>
            <p:cNvSpPr/>
            <p:nvPr/>
          </p:nvSpPr>
          <p:spPr>
            <a:xfrm>
              <a:off x="136524" y="673100"/>
              <a:ext cx="1165226" cy="10954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9" name="角丸四角形 1348"/>
            <p:cNvSpPr/>
            <p:nvPr/>
          </p:nvSpPr>
          <p:spPr>
            <a:xfrm>
              <a:off x="0" y="715963"/>
              <a:ext cx="1438275" cy="2166937"/>
            </a:xfrm>
            <a:prstGeom prst="roundRect">
              <a:avLst>
                <a:gd name="adj" fmla="val 81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0" name="円/楕円 601"/>
            <p:cNvSpPr/>
            <p:nvPr/>
          </p:nvSpPr>
          <p:spPr>
            <a:xfrm>
              <a:off x="123826" y="835026"/>
              <a:ext cx="1200150" cy="12001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1" name="円/楕円 602"/>
            <p:cNvSpPr/>
            <p:nvPr/>
          </p:nvSpPr>
          <p:spPr>
            <a:xfrm>
              <a:off x="171452" y="882652"/>
              <a:ext cx="1104898" cy="110489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2" name="フリーフォーム 1351"/>
            <p:cNvSpPr/>
            <p:nvPr/>
          </p:nvSpPr>
          <p:spPr>
            <a:xfrm>
              <a:off x="223837" y="935038"/>
              <a:ext cx="1000128" cy="1000126"/>
            </a:xfrm>
            <a:custGeom>
              <a:avLst/>
              <a:gdLst>
                <a:gd name="connsiteX0" fmla="*/ 2640806 w 5148263"/>
                <a:gd name="connsiteY0" fmla="*/ 4443412 h 5148263"/>
                <a:gd name="connsiteX1" fmla="*/ 2640806 w 5148263"/>
                <a:gd name="connsiteY1" fmla="*/ 5148262 h 5148263"/>
                <a:gd name="connsiteX2" fmla="*/ 2507456 w 5148263"/>
                <a:gd name="connsiteY2" fmla="*/ 5148263 h 5148263"/>
                <a:gd name="connsiteX3" fmla="*/ 2507456 w 5148263"/>
                <a:gd name="connsiteY3" fmla="*/ 4443413 h 5148263"/>
                <a:gd name="connsiteX4" fmla="*/ 3579965 w 5148263"/>
                <a:gd name="connsiteY4" fmla="*/ 4230512 h 5148263"/>
                <a:gd name="connsiteX5" fmla="*/ 3806660 w 5148263"/>
                <a:gd name="connsiteY5" fmla="*/ 4623159 h 5148263"/>
                <a:gd name="connsiteX6" fmla="*/ 3732375 w 5148263"/>
                <a:gd name="connsiteY6" fmla="*/ 4666047 h 5148263"/>
                <a:gd name="connsiteX7" fmla="*/ 3505680 w 5148263"/>
                <a:gd name="connsiteY7" fmla="*/ 4273400 h 5148263"/>
                <a:gd name="connsiteX8" fmla="*/ 1568295 w 5148263"/>
                <a:gd name="connsiteY8" fmla="*/ 4230510 h 5148263"/>
                <a:gd name="connsiteX9" fmla="*/ 1642579 w 5148263"/>
                <a:gd name="connsiteY9" fmla="*/ 4273398 h 5148263"/>
                <a:gd name="connsiteX10" fmla="*/ 1415884 w 5148263"/>
                <a:gd name="connsiteY10" fmla="*/ 4666045 h 5148263"/>
                <a:gd name="connsiteX11" fmla="*/ 1341600 w 5148263"/>
                <a:gd name="connsiteY11" fmla="*/ 4623158 h 5148263"/>
                <a:gd name="connsiteX12" fmla="*/ 874861 w 5148263"/>
                <a:gd name="connsiteY12" fmla="*/ 3505682 h 5148263"/>
                <a:gd name="connsiteX13" fmla="*/ 917749 w 5148263"/>
                <a:gd name="connsiteY13" fmla="*/ 3579966 h 5148263"/>
                <a:gd name="connsiteX14" fmla="*/ 525102 w 5148263"/>
                <a:gd name="connsiteY14" fmla="*/ 3806661 h 5148263"/>
                <a:gd name="connsiteX15" fmla="*/ 482214 w 5148263"/>
                <a:gd name="connsiteY15" fmla="*/ 3732377 h 5148263"/>
                <a:gd name="connsiteX16" fmla="*/ 4273399 w 5148263"/>
                <a:gd name="connsiteY16" fmla="*/ 3505681 h 5148263"/>
                <a:gd name="connsiteX17" fmla="*/ 4666046 w 5148263"/>
                <a:gd name="connsiteY17" fmla="*/ 3732376 h 5148263"/>
                <a:gd name="connsiteX18" fmla="*/ 4623158 w 5148263"/>
                <a:gd name="connsiteY18" fmla="*/ 3806660 h 5148263"/>
                <a:gd name="connsiteX19" fmla="*/ 4230511 w 5148263"/>
                <a:gd name="connsiteY19" fmla="*/ 3579965 h 5148263"/>
                <a:gd name="connsiteX20" fmla="*/ 4443413 w 5148263"/>
                <a:gd name="connsiteY20" fmla="*/ 2507456 h 5148263"/>
                <a:gd name="connsiteX21" fmla="*/ 5148263 w 5148263"/>
                <a:gd name="connsiteY21" fmla="*/ 2507456 h 5148263"/>
                <a:gd name="connsiteX22" fmla="*/ 5148263 w 5148263"/>
                <a:gd name="connsiteY22" fmla="*/ 2640806 h 5148263"/>
                <a:gd name="connsiteX23" fmla="*/ 4443413 w 5148263"/>
                <a:gd name="connsiteY23" fmla="*/ 2640806 h 5148263"/>
                <a:gd name="connsiteX24" fmla="*/ 0 w 5148263"/>
                <a:gd name="connsiteY24" fmla="*/ 2507456 h 5148263"/>
                <a:gd name="connsiteX25" fmla="*/ 704850 w 5148263"/>
                <a:gd name="connsiteY25" fmla="*/ 2507456 h 5148263"/>
                <a:gd name="connsiteX26" fmla="*/ 704850 w 5148263"/>
                <a:gd name="connsiteY26" fmla="*/ 2640806 h 5148263"/>
                <a:gd name="connsiteX27" fmla="*/ 0 w 5148263"/>
                <a:gd name="connsiteY27" fmla="*/ 2640806 h 5148263"/>
                <a:gd name="connsiteX28" fmla="*/ 4623158 w 5148263"/>
                <a:gd name="connsiteY28" fmla="*/ 1341602 h 5148263"/>
                <a:gd name="connsiteX29" fmla="*/ 4666046 w 5148263"/>
                <a:gd name="connsiteY29" fmla="*/ 1415886 h 5148263"/>
                <a:gd name="connsiteX30" fmla="*/ 4273399 w 5148263"/>
                <a:gd name="connsiteY30" fmla="*/ 1642581 h 5148263"/>
                <a:gd name="connsiteX31" fmla="*/ 4230511 w 5148263"/>
                <a:gd name="connsiteY31" fmla="*/ 1568297 h 5148263"/>
                <a:gd name="connsiteX32" fmla="*/ 525102 w 5148263"/>
                <a:gd name="connsiteY32" fmla="*/ 1341600 h 5148263"/>
                <a:gd name="connsiteX33" fmla="*/ 917749 w 5148263"/>
                <a:gd name="connsiteY33" fmla="*/ 1568296 h 5148263"/>
                <a:gd name="connsiteX34" fmla="*/ 874861 w 5148263"/>
                <a:gd name="connsiteY34" fmla="*/ 1642579 h 5148263"/>
                <a:gd name="connsiteX35" fmla="*/ 482214 w 5148263"/>
                <a:gd name="connsiteY35" fmla="*/ 1415885 h 5148263"/>
                <a:gd name="connsiteX36" fmla="*/ 1415885 w 5148263"/>
                <a:gd name="connsiteY36" fmla="*/ 482216 h 5148263"/>
                <a:gd name="connsiteX37" fmla="*/ 1642579 w 5148263"/>
                <a:gd name="connsiteY37" fmla="*/ 874864 h 5148263"/>
                <a:gd name="connsiteX38" fmla="*/ 1568296 w 5148263"/>
                <a:gd name="connsiteY38" fmla="*/ 917751 h 5148263"/>
                <a:gd name="connsiteX39" fmla="*/ 1341601 w 5148263"/>
                <a:gd name="connsiteY39" fmla="*/ 525104 h 5148263"/>
                <a:gd name="connsiteX40" fmla="*/ 3732375 w 5148263"/>
                <a:gd name="connsiteY40" fmla="*/ 482215 h 5148263"/>
                <a:gd name="connsiteX41" fmla="*/ 3806659 w 5148263"/>
                <a:gd name="connsiteY41" fmla="*/ 525103 h 5148263"/>
                <a:gd name="connsiteX42" fmla="*/ 3579965 w 5148263"/>
                <a:gd name="connsiteY42" fmla="*/ 917750 h 5148263"/>
                <a:gd name="connsiteX43" fmla="*/ 3505681 w 5148263"/>
                <a:gd name="connsiteY43" fmla="*/ 874862 h 5148263"/>
                <a:gd name="connsiteX44" fmla="*/ 2640806 w 5148263"/>
                <a:gd name="connsiteY44" fmla="*/ 0 h 5148263"/>
                <a:gd name="connsiteX45" fmla="*/ 2640806 w 5148263"/>
                <a:gd name="connsiteY45" fmla="*/ 704850 h 5148263"/>
                <a:gd name="connsiteX46" fmla="*/ 2507455 w 5148263"/>
                <a:gd name="connsiteY46" fmla="*/ 704850 h 5148263"/>
                <a:gd name="connsiteX47" fmla="*/ 2507455 w 5148263"/>
                <a:gd name="connsiteY47" fmla="*/ 0 h 514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148263" h="5148263">
                  <a:moveTo>
                    <a:pt x="2640806" y="4443412"/>
                  </a:moveTo>
                  <a:lnTo>
                    <a:pt x="2640806" y="5148262"/>
                  </a:lnTo>
                  <a:lnTo>
                    <a:pt x="2507456" y="5148263"/>
                  </a:lnTo>
                  <a:lnTo>
                    <a:pt x="2507456" y="4443413"/>
                  </a:lnTo>
                  <a:close/>
                  <a:moveTo>
                    <a:pt x="3579965" y="4230512"/>
                  </a:moveTo>
                  <a:lnTo>
                    <a:pt x="3806660" y="4623159"/>
                  </a:lnTo>
                  <a:lnTo>
                    <a:pt x="3732375" y="4666047"/>
                  </a:lnTo>
                  <a:lnTo>
                    <a:pt x="3505680" y="4273400"/>
                  </a:lnTo>
                  <a:close/>
                  <a:moveTo>
                    <a:pt x="1568295" y="4230510"/>
                  </a:moveTo>
                  <a:lnTo>
                    <a:pt x="1642579" y="4273398"/>
                  </a:lnTo>
                  <a:lnTo>
                    <a:pt x="1415884" y="4666045"/>
                  </a:lnTo>
                  <a:lnTo>
                    <a:pt x="1341600" y="4623158"/>
                  </a:lnTo>
                  <a:close/>
                  <a:moveTo>
                    <a:pt x="874861" y="3505682"/>
                  </a:moveTo>
                  <a:lnTo>
                    <a:pt x="917749" y="3579966"/>
                  </a:lnTo>
                  <a:lnTo>
                    <a:pt x="525102" y="3806661"/>
                  </a:lnTo>
                  <a:lnTo>
                    <a:pt x="482214" y="3732377"/>
                  </a:lnTo>
                  <a:close/>
                  <a:moveTo>
                    <a:pt x="4273399" y="3505681"/>
                  </a:moveTo>
                  <a:lnTo>
                    <a:pt x="4666046" y="3732376"/>
                  </a:lnTo>
                  <a:lnTo>
                    <a:pt x="4623158" y="3806660"/>
                  </a:lnTo>
                  <a:lnTo>
                    <a:pt x="4230511" y="3579965"/>
                  </a:lnTo>
                  <a:close/>
                  <a:moveTo>
                    <a:pt x="4443413" y="2507456"/>
                  </a:moveTo>
                  <a:lnTo>
                    <a:pt x="5148263" y="2507456"/>
                  </a:lnTo>
                  <a:lnTo>
                    <a:pt x="5148263" y="2640806"/>
                  </a:lnTo>
                  <a:lnTo>
                    <a:pt x="4443413" y="2640806"/>
                  </a:lnTo>
                  <a:close/>
                  <a:moveTo>
                    <a:pt x="0" y="2507456"/>
                  </a:moveTo>
                  <a:lnTo>
                    <a:pt x="704850" y="2507456"/>
                  </a:lnTo>
                  <a:lnTo>
                    <a:pt x="704850" y="2640806"/>
                  </a:lnTo>
                  <a:lnTo>
                    <a:pt x="0" y="2640806"/>
                  </a:lnTo>
                  <a:close/>
                  <a:moveTo>
                    <a:pt x="4623158" y="1341602"/>
                  </a:moveTo>
                  <a:lnTo>
                    <a:pt x="4666046" y="1415886"/>
                  </a:lnTo>
                  <a:lnTo>
                    <a:pt x="4273399" y="1642581"/>
                  </a:lnTo>
                  <a:lnTo>
                    <a:pt x="4230511" y="1568297"/>
                  </a:lnTo>
                  <a:close/>
                  <a:moveTo>
                    <a:pt x="525102" y="1341600"/>
                  </a:moveTo>
                  <a:lnTo>
                    <a:pt x="917749" y="1568296"/>
                  </a:lnTo>
                  <a:lnTo>
                    <a:pt x="874861" y="1642579"/>
                  </a:lnTo>
                  <a:lnTo>
                    <a:pt x="482214" y="1415885"/>
                  </a:lnTo>
                  <a:close/>
                  <a:moveTo>
                    <a:pt x="1415885" y="482216"/>
                  </a:moveTo>
                  <a:lnTo>
                    <a:pt x="1642579" y="874864"/>
                  </a:lnTo>
                  <a:lnTo>
                    <a:pt x="1568296" y="917751"/>
                  </a:lnTo>
                  <a:lnTo>
                    <a:pt x="1341601" y="525104"/>
                  </a:lnTo>
                  <a:close/>
                  <a:moveTo>
                    <a:pt x="3732375" y="482215"/>
                  </a:moveTo>
                  <a:lnTo>
                    <a:pt x="3806659" y="525103"/>
                  </a:lnTo>
                  <a:lnTo>
                    <a:pt x="3579965" y="917750"/>
                  </a:lnTo>
                  <a:lnTo>
                    <a:pt x="3505681" y="874862"/>
                  </a:lnTo>
                  <a:close/>
                  <a:moveTo>
                    <a:pt x="2640806" y="0"/>
                  </a:moveTo>
                  <a:lnTo>
                    <a:pt x="2640806" y="704850"/>
                  </a:lnTo>
                  <a:lnTo>
                    <a:pt x="2507455" y="704850"/>
                  </a:lnTo>
                  <a:lnTo>
                    <a:pt x="250745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3" name="二等辺三角形 1352"/>
            <p:cNvSpPr/>
            <p:nvPr/>
          </p:nvSpPr>
          <p:spPr>
            <a:xfrm>
              <a:off x="702197" y="1006474"/>
              <a:ext cx="45719" cy="443492"/>
            </a:xfrm>
            <a:prstGeom prst="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4" name="二等辺三角形 1353"/>
            <p:cNvSpPr/>
            <p:nvPr/>
          </p:nvSpPr>
          <p:spPr>
            <a:xfrm rot="8100000">
              <a:off x="870917" y="1368515"/>
              <a:ext cx="45719" cy="469845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5" name="フリーフォーム 1354"/>
            <p:cNvSpPr/>
            <p:nvPr/>
          </p:nvSpPr>
          <p:spPr>
            <a:xfrm rot="16200000">
              <a:off x="549370" y="1265705"/>
              <a:ext cx="148794" cy="351057"/>
            </a:xfrm>
            <a:custGeom>
              <a:avLst/>
              <a:gdLst>
                <a:gd name="connsiteX0" fmla="*/ 75553 w 148794"/>
                <a:gd name="connsiteY0" fmla="*/ 0 h 351057"/>
                <a:gd name="connsiteX1" fmla="*/ 109112 w 148794"/>
                <a:gd name="connsiteY1" fmla="*/ 211992 h 351057"/>
                <a:gd name="connsiteX2" fmla="*/ 127004 w 148794"/>
                <a:gd name="connsiteY2" fmla="*/ 224055 h 351057"/>
                <a:gd name="connsiteX3" fmla="*/ 148794 w 148794"/>
                <a:gd name="connsiteY3" fmla="*/ 276661 h 351057"/>
                <a:gd name="connsiteX4" fmla="*/ 74397 w 148794"/>
                <a:gd name="connsiteY4" fmla="*/ 351057 h 351057"/>
                <a:gd name="connsiteX5" fmla="*/ 0 w 148794"/>
                <a:gd name="connsiteY5" fmla="*/ 276661 h 351057"/>
                <a:gd name="connsiteX6" fmla="*/ 21790 w 148794"/>
                <a:gd name="connsiteY6" fmla="*/ 224055 h 351057"/>
                <a:gd name="connsiteX7" fmla="*/ 42270 w 148794"/>
                <a:gd name="connsiteY7" fmla="*/ 210248 h 35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794" h="351057">
                  <a:moveTo>
                    <a:pt x="75553" y="0"/>
                  </a:moveTo>
                  <a:lnTo>
                    <a:pt x="109112" y="211992"/>
                  </a:lnTo>
                  <a:lnTo>
                    <a:pt x="127004" y="224055"/>
                  </a:lnTo>
                  <a:cubicBezTo>
                    <a:pt x="140467" y="237518"/>
                    <a:pt x="148794" y="256117"/>
                    <a:pt x="148794" y="276661"/>
                  </a:cubicBezTo>
                  <a:cubicBezTo>
                    <a:pt x="148794" y="317749"/>
                    <a:pt x="115485" y="351057"/>
                    <a:pt x="74397" y="351057"/>
                  </a:cubicBezTo>
                  <a:cubicBezTo>
                    <a:pt x="33309" y="351057"/>
                    <a:pt x="0" y="317749"/>
                    <a:pt x="0" y="276661"/>
                  </a:cubicBezTo>
                  <a:cubicBezTo>
                    <a:pt x="0" y="256117"/>
                    <a:pt x="8327" y="237518"/>
                    <a:pt x="21790" y="224055"/>
                  </a:cubicBezTo>
                  <a:lnTo>
                    <a:pt x="42270" y="210248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8" name="グループ化 1297"/>
          <p:cNvGrpSpPr/>
          <p:nvPr/>
        </p:nvGrpSpPr>
        <p:grpSpPr>
          <a:xfrm>
            <a:off x="2569544" y="966983"/>
            <a:ext cx="1037118" cy="1451963"/>
            <a:chOff x="1781173" y="835026"/>
            <a:chExt cx="1476376" cy="2066924"/>
          </a:xfrm>
        </p:grpSpPr>
        <p:sp>
          <p:nvSpPr>
            <p:cNvPr id="1299" name="正方形/長方形 1298"/>
            <p:cNvSpPr/>
            <p:nvPr/>
          </p:nvSpPr>
          <p:spPr>
            <a:xfrm>
              <a:off x="2038350" y="835026"/>
              <a:ext cx="952500" cy="171448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0" name="正方形/長方形 1299"/>
            <p:cNvSpPr/>
            <p:nvPr/>
          </p:nvSpPr>
          <p:spPr>
            <a:xfrm>
              <a:off x="1781174" y="1654175"/>
              <a:ext cx="1476375" cy="124777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1" name="台形 1300"/>
            <p:cNvSpPr/>
            <p:nvPr/>
          </p:nvSpPr>
          <p:spPr>
            <a:xfrm>
              <a:off x="1781173" y="935037"/>
              <a:ext cx="1476375" cy="719137"/>
            </a:xfrm>
            <a:prstGeom prst="trapezoid">
              <a:avLst>
                <a:gd name="adj" fmla="val 1817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2" name="正方形/長方形 1301"/>
            <p:cNvSpPr/>
            <p:nvPr/>
          </p:nvSpPr>
          <p:spPr>
            <a:xfrm>
              <a:off x="1899431" y="1654175"/>
              <a:ext cx="1234294" cy="12477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3" name="台形 1302"/>
            <p:cNvSpPr/>
            <p:nvPr/>
          </p:nvSpPr>
          <p:spPr>
            <a:xfrm>
              <a:off x="1924047" y="1010444"/>
              <a:ext cx="1209678" cy="323056"/>
            </a:xfrm>
            <a:prstGeom prst="trapezoid">
              <a:avLst>
                <a:gd name="adj" fmla="val 18171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04" name="グループ化 1303"/>
            <p:cNvGrpSpPr/>
            <p:nvPr/>
          </p:nvGrpSpPr>
          <p:grpSpPr>
            <a:xfrm>
              <a:off x="1887525" y="1431921"/>
              <a:ext cx="1258106" cy="136931"/>
              <a:chOff x="1887204" y="885825"/>
              <a:chExt cx="1292087" cy="133423"/>
            </a:xfrm>
            <a:solidFill>
              <a:srgbClr val="FF0000"/>
            </a:solidFill>
          </p:grpSpPr>
          <p:sp>
            <p:nvSpPr>
              <p:cNvPr id="1340" name="角丸四角形 1339"/>
              <p:cNvSpPr/>
              <p:nvPr/>
            </p:nvSpPr>
            <p:spPr>
              <a:xfrm>
                <a:off x="1887204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1" name="角丸四角形 1340"/>
              <p:cNvSpPr/>
              <p:nvPr/>
            </p:nvSpPr>
            <p:spPr>
              <a:xfrm>
                <a:off x="2215817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2" name="角丸四角形 1341"/>
              <p:cNvSpPr/>
              <p:nvPr/>
            </p:nvSpPr>
            <p:spPr>
              <a:xfrm>
                <a:off x="2544429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3" name="角丸四角形 1342"/>
              <p:cNvSpPr/>
              <p:nvPr/>
            </p:nvSpPr>
            <p:spPr>
              <a:xfrm>
                <a:off x="2873043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4" name="角丸四角形 1343"/>
              <p:cNvSpPr/>
              <p:nvPr/>
            </p:nvSpPr>
            <p:spPr>
              <a:xfrm>
                <a:off x="1899431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5" name="角丸四角形 1344"/>
              <p:cNvSpPr/>
              <p:nvPr/>
            </p:nvSpPr>
            <p:spPr>
              <a:xfrm>
                <a:off x="2228043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6" name="角丸四角形 1345"/>
              <p:cNvSpPr/>
              <p:nvPr/>
            </p:nvSpPr>
            <p:spPr>
              <a:xfrm>
                <a:off x="2556655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7" name="角丸四角形 1346"/>
              <p:cNvSpPr/>
              <p:nvPr/>
            </p:nvSpPr>
            <p:spPr>
              <a:xfrm>
                <a:off x="2885268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5" name="グループ化 1304"/>
            <p:cNvGrpSpPr/>
            <p:nvPr/>
          </p:nvGrpSpPr>
          <p:grpSpPr>
            <a:xfrm>
              <a:off x="2118793" y="1044613"/>
              <a:ext cx="790403" cy="215864"/>
              <a:chOff x="244535" y="2997079"/>
              <a:chExt cx="6429556" cy="2419712"/>
            </a:xfrm>
            <a:solidFill>
              <a:srgbClr val="FFFF00"/>
            </a:solidFill>
          </p:grpSpPr>
          <p:sp>
            <p:nvSpPr>
              <p:cNvPr id="1310" name="フリーフォーム 1309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フリーフォーム 1310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フリーフォーム 1311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3" name="フリーフォーム 1312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4" name="フリーフォーム 1313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5" name="フリーフォーム 1314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6" name="フリーフォーム 1315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7" name="フリーフォーム 1316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8" name="フリーフォーム 1317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9" name="フリーフォーム 1318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0" name="フリーフォーム 1319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1" name="フリーフォーム 1320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2" name="フリーフォーム 1321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3" name="フリーフォーム 1322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4" name="フリーフォーム 1323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5" name="フリーフォーム 1324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6" name="フリーフォーム 1325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7" name="フリーフォーム 1326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8" name="フリーフォーム 1327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9" name="フリーフォーム 1328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0" name="フリーフォーム 1329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1" name="フリーフォーム 1330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2" name="フリーフォーム 1331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3" name="フリーフォーム 1332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4" name="フリーフォーム 1333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5" name="フリーフォーム 1334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6" name="フリーフォーム 1335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7" name="フリーフォーム 1336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8" name="円/楕円 647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9" name="円/楕円 648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rgbClr val="00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06" name="テキスト ボックス 1305"/>
            <p:cNvSpPr txBox="1"/>
            <p:nvPr/>
          </p:nvSpPr>
          <p:spPr>
            <a:xfrm>
              <a:off x="2918084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307" name="テキスト ボックス 1306"/>
            <p:cNvSpPr txBox="1"/>
            <p:nvPr/>
          </p:nvSpPr>
          <p:spPr>
            <a:xfrm>
              <a:off x="2596038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308" name="テキスト ボックス 1307"/>
            <p:cNvSpPr txBox="1"/>
            <p:nvPr/>
          </p:nvSpPr>
          <p:spPr>
            <a:xfrm>
              <a:off x="2275005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309" name="テキスト ボックス 1308"/>
            <p:cNvSpPr txBox="1"/>
            <p:nvPr/>
          </p:nvSpPr>
          <p:spPr>
            <a:xfrm>
              <a:off x="1960307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4" name="グループ化 1283"/>
          <p:cNvGrpSpPr/>
          <p:nvPr/>
        </p:nvGrpSpPr>
        <p:grpSpPr>
          <a:xfrm>
            <a:off x="4219542" y="3014986"/>
            <a:ext cx="1478728" cy="1030426"/>
            <a:chOff x="3638549" y="1435100"/>
            <a:chExt cx="2105025" cy="1466850"/>
          </a:xfrm>
        </p:grpSpPr>
        <p:sp>
          <p:nvSpPr>
            <p:cNvPr id="1876" name="片側の 2 つの角を丸めた四角形 1875"/>
            <p:cNvSpPr/>
            <p:nvPr/>
          </p:nvSpPr>
          <p:spPr>
            <a:xfrm>
              <a:off x="3638549" y="1435100"/>
              <a:ext cx="2105025" cy="1466850"/>
            </a:xfrm>
            <a:prstGeom prst="round2SameRect">
              <a:avLst>
                <a:gd name="adj1" fmla="val 8875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7" name="正方形/長方形 1876"/>
            <p:cNvSpPr/>
            <p:nvPr/>
          </p:nvSpPr>
          <p:spPr>
            <a:xfrm>
              <a:off x="3771900" y="1654175"/>
              <a:ext cx="1228725" cy="1038225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8" name="片側の 2 つの角を丸めた四角形 1877"/>
            <p:cNvSpPr/>
            <p:nvPr/>
          </p:nvSpPr>
          <p:spPr>
            <a:xfrm>
              <a:off x="5191125" y="1654175"/>
              <a:ext cx="381000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9" name="片側の 2 つの角を丸めた四角形 1878"/>
            <p:cNvSpPr/>
            <p:nvPr/>
          </p:nvSpPr>
          <p:spPr>
            <a:xfrm>
              <a:off x="5233987" y="1654175"/>
              <a:ext cx="295276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0" name="角丸四角形 1879"/>
            <p:cNvSpPr/>
            <p:nvPr/>
          </p:nvSpPr>
          <p:spPr>
            <a:xfrm>
              <a:off x="5233987" y="1697037"/>
              <a:ext cx="295276" cy="48815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1" name="角丸四角形 1880"/>
            <p:cNvSpPr/>
            <p:nvPr/>
          </p:nvSpPr>
          <p:spPr>
            <a:xfrm>
              <a:off x="5260181" y="1723230"/>
              <a:ext cx="242888" cy="43576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2" name="片側の 2 つの角を丸めた四角形 1881"/>
            <p:cNvSpPr/>
            <p:nvPr/>
          </p:nvSpPr>
          <p:spPr>
            <a:xfrm>
              <a:off x="5291136" y="1757758"/>
              <a:ext cx="180978" cy="1643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3" name="額縁 1882"/>
            <p:cNvSpPr/>
            <p:nvPr/>
          </p:nvSpPr>
          <p:spPr>
            <a:xfrm rot="10800000">
              <a:off x="3818573" y="1689417"/>
              <a:ext cx="1135380" cy="967740"/>
            </a:xfrm>
            <a:prstGeom prst="bevel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4" name="正方形/長方形 1883"/>
            <p:cNvSpPr/>
            <p:nvPr/>
          </p:nvSpPr>
          <p:spPr>
            <a:xfrm>
              <a:off x="3849688" y="1725612"/>
              <a:ext cx="1073149" cy="8953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85" name="グループ化 1884"/>
            <p:cNvGrpSpPr/>
            <p:nvPr/>
          </p:nvGrpSpPr>
          <p:grpSpPr>
            <a:xfrm>
              <a:off x="3991147" y="1826412"/>
              <a:ext cx="790403" cy="297462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894" name="フリーフォーム 1893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5" name="フリーフォーム 1894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6" name="フリーフォーム 1895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7" name="フリーフォーム 1896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8" name="フリーフォーム 1897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9" name="フリーフォーム 1898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0" name="フリーフォーム 1899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1" name="フリーフォーム 1900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2" name="フリーフォーム 1901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3" name="フリーフォーム 1902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4" name="フリーフォーム 1903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5" name="フリーフォーム 1904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6" name="フリーフォーム 1905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7" name="フリーフォーム 1906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8" name="フリーフォーム 1907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9" name="フリーフォーム 1908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0" name="フリーフォーム 1909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1" name="フリーフォーム 1910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2" name="フリーフォーム 1911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3" name="フリーフォーム 1912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4" name="フリーフォーム 1913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5" name="フリーフォーム 1914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6" name="フリーフォーム 1915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7" name="フリーフォーム 1916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8" name="フリーフォーム 1917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9" name="フリーフォーム 1918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0" name="フリーフォーム 1919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1" name="フリーフォーム 1920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2" name="円/楕円 49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3" name="円/楕円 50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886" name="角丸四角形 1885"/>
            <p:cNvSpPr/>
            <p:nvPr/>
          </p:nvSpPr>
          <p:spPr>
            <a:xfrm>
              <a:off x="3895725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7" name="角丸四角形 1886"/>
            <p:cNvSpPr/>
            <p:nvPr/>
          </p:nvSpPr>
          <p:spPr>
            <a:xfrm>
              <a:off x="4149642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8" name="角丸四角形 1887"/>
            <p:cNvSpPr/>
            <p:nvPr/>
          </p:nvSpPr>
          <p:spPr>
            <a:xfrm>
              <a:off x="4406863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9" name="角丸四角形 1888"/>
            <p:cNvSpPr/>
            <p:nvPr/>
          </p:nvSpPr>
          <p:spPr>
            <a:xfrm>
              <a:off x="4660780" y="2363788"/>
              <a:ext cx="216020" cy="171450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0" name="テキスト ボックス 1889"/>
            <p:cNvSpPr txBox="1"/>
            <p:nvPr/>
          </p:nvSpPr>
          <p:spPr>
            <a:xfrm>
              <a:off x="4698880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891" name="テキスト ボックス 1890"/>
            <p:cNvSpPr txBox="1"/>
            <p:nvPr/>
          </p:nvSpPr>
          <p:spPr>
            <a:xfrm>
              <a:off x="4448849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892" name="テキスト ボックス 1891"/>
            <p:cNvSpPr txBox="1"/>
            <p:nvPr/>
          </p:nvSpPr>
          <p:spPr>
            <a:xfrm>
              <a:off x="4186911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893" name="テキスト ボックス 1892"/>
            <p:cNvSpPr txBox="1"/>
            <p:nvPr/>
          </p:nvSpPr>
          <p:spPr>
            <a:xfrm>
              <a:off x="3932118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5" name="グループ化 1284"/>
          <p:cNvGrpSpPr/>
          <p:nvPr/>
        </p:nvGrpSpPr>
        <p:grpSpPr>
          <a:xfrm>
            <a:off x="7975438" y="2833930"/>
            <a:ext cx="1745005" cy="1308885"/>
            <a:chOff x="7797800" y="1435100"/>
            <a:chExt cx="2632868" cy="1974850"/>
          </a:xfrm>
        </p:grpSpPr>
        <p:sp>
          <p:nvSpPr>
            <p:cNvPr id="1827" name="アーチ 1826"/>
            <p:cNvSpPr/>
            <p:nvPr/>
          </p:nvSpPr>
          <p:spPr>
            <a:xfrm>
              <a:off x="9902031" y="2525077"/>
              <a:ext cx="528637" cy="528637"/>
            </a:xfrm>
            <a:prstGeom prst="blockArc">
              <a:avLst>
                <a:gd name="adj1" fmla="val 13422854"/>
                <a:gd name="adj2" fmla="val 7188520"/>
                <a:gd name="adj3" fmla="val 8469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8" name="角丸四角形 1827"/>
            <p:cNvSpPr/>
            <p:nvPr/>
          </p:nvSpPr>
          <p:spPr>
            <a:xfrm>
              <a:off x="7797800" y="1435100"/>
              <a:ext cx="2286000" cy="1466850"/>
            </a:xfrm>
            <a:prstGeom prst="roundRect">
              <a:avLst>
                <a:gd name="adj" fmla="val 4296"/>
              </a:avLst>
            </a:prstGeom>
            <a:gradFill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9" name="角丸四角形 1828"/>
            <p:cNvSpPr/>
            <p:nvPr/>
          </p:nvSpPr>
          <p:spPr>
            <a:xfrm>
              <a:off x="7924800" y="1536700"/>
              <a:ext cx="2032000" cy="1263650"/>
            </a:xfrm>
            <a:prstGeom prst="roundRect">
              <a:avLst>
                <a:gd name="adj" fmla="val 1783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0" name="角丸四角形 1829"/>
            <p:cNvSpPr/>
            <p:nvPr/>
          </p:nvSpPr>
          <p:spPr>
            <a:xfrm>
              <a:off x="7943850" y="1555750"/>
              <a:ext cx="1993900" cy="1225550"/>
            </a:xfrm>
            <a:prstGeom prst="roundRect">
              <a:avLst>
                <a:gd name="adj" fmla="val 178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1" name="片側の 2 つの角を丸めた四角形 1830"/>
            <p:cNvSpPr/>
            <p:nvPr/>
          </p:nvSpPr>
          <p:spPr>
            <a:xfrm>
              <a:off x="9810750" y="3003550"/>
              <a:ext cx="381000" cy="35306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2" name="片側の 2 つの角を丸めた四角形 1831"/>
            <p:cNvSpPr/>
            <p:nvPr/>
          </p:nvSpPr>
          <p:spPr>
            <a:xfrm>
              <a:off x="9810750" y="3270250"/>
              <a:ext cx="381000" cy="13970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3" name="片側の 2 つの角を丸めた四角形 1832"/>
            <p:cNvSpPr/>
            <p:nvPr/>
          </p:nvSpPr>
          <p:spPr>
            <a:xfrm rot="10800000">
              <a:off x="9896475" y="3048000"/>
              <a:ext cx="209550" cy="18034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4" name="片側の 2 つの角を丸めた四角形 1833"/>
            <p:cNvSpPr/>
            <p:nvPr/>
          </p:nvSpPr>
          <p:spPr>
            <a:xfrm rot="10800000">
              <a:off x="9893300" y="3053715"/>
              <a:ext cx="215900" cy="11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5" name="フリーフォーム 1834"/>
            <p:cNvSpPr/>
            <p:nvPr/>
          </p:nvSpPr>
          <p:spPr>
            <a:xfrm>
              <a:off x="9810750" y="2950210"/>
              <a:ext cx="381000" cy="190500"/>
            </a:xfrm>
            <a:custGeom>
              <a:avLst/>
              <a:gdLst>
                <a:gd name="connsiteX0" fmla="*/ 95250 w 381000"/>
                <a:gd name="connsiteY0" fmla="*/ 0 h 190500"/>
                <a:gd name="connsiteX1" fmla="*/ 285750 w 381000"/>
                <a:gd name="connsiteY1" fmla="*/ 0 h 190500"/>
                <a:gd name="connsiteX2" fmla="*/ 381000 w 381000"/>
                <a:gd name="connsiteY2" fmla="*/ 95250 h 190500"/>
                <a:gd name="connsiteX3" fmla="*/ 381000 w 381000"/>
                <a:gd name="connsiteY3" fmla="*/ 190500 h 190500"/>
                <a:gd name="connsiteX4" fmla="*/ 376513 w 381000"/>
                <a:gd name="connsiteY4" fmla="*/ 190500 h 190500"/>
                <a:gd name="connsiteX5" fmla="*/ 373515 w 381000"/>
                <a:gd name="connsiteY5" fmla="*/ 175650 h 190500"/>
                <a:gd name="connsiteX6" fmla="*/ 285750 w 381000"/>
                <a:gd name="connsiteY6" fmla="*/ 117475 h 190500"/>
                <a:gd name="connsiteX7" fmla="*/ 95250 w 381000"/>
                <a:gd name="connsiteY7" fmla="*/ 117475 h 190500"/>
                <a:gd name="connsiteX8" fmla="*/ 7485 w 381000"/>
                <a:gd name="connsiteY8" fmla="*/ 175650 h 190500"/>
                <a:gd name="connsiteX9" fmla="*/ 4487 w 381000"/>
                <a:gd name="connsiteY9" fmla="*/ 190500 h 190500"/>
                <a:gd name="connsiteX10" fmla="*/ 0 w 381000"/>
                <a:gd name="connsiteY10" fmla="*/ 190500 h 190500"/>
                <a:gd name="connsiteX11" fmla="*/ 0 w 381000"/>
                <a:gd name="connsiteY11" fmla="*/ 95250 h 190500"/>
                <a:gd name="connsiteX12" fmla="*/ 95250 w 381000"/>
                <a:gd name="connsiteY1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190500">
                  <a:moveTo>
                    <a:pt x="95250" y="0"/>
                  </a:moveTo>
                  <a:lnTo>
                    <a:pt x="285750" y="0"/>
                  </a:lnTo>
                  <a:cubicBezTo>
                    <a:pt x="338355" y="0"/>
                    <a:pt x="381000" y="42645"/>
                    <a:pt x="381000" y="95250"/>
                  </a:cubicBezTo>
                  <a:lnTo>
                    <a:pt x="381000" y="190500"/>
                  </a:lnTo>
                  <a:lnTo>
                    <a:pt x="376513" y="190500"/>
                  </a:lnTo>
                  <a:lnTo>
                    <a:pt x="373515" y="175650"/>
                  </a:lnTo>
                  <a:cubicBezTo>
                    <a:pt x="359055" y="141463"/>
                    <a:pt x="325204" y="117475"/>
                    <a:pt x="285750" y="117475"/>
                  </a:cubicBezTo>
                  <a:lnTo>
                    <a:pt x="95250" y="117475"/>
                  </a:lnTo>
                  <a:cubicBezTo>
                    <a:pt x="55796" y="117475"/>
                    <a:pt x="21945" y="141463"/>
                    <a:pt x="7485" y="175650"/>
                  </a:cubicBezTo>
                  <a:lnTo>
                    <a:pt x="4487" y="190500"/>
                  </a:lnTo>
                  <a:lnTo>
                    <a:pt x="0" y="190500"/>
                  </a:lnTo>
                  <a:lnTo>
                    <a:pt x="0" y="95250"/>
                  </a:lnTo>
                  <a:cubicBezTo>
                    <a:pt x="0" y="42645"/>
                    <a:pt x="42645" y="0"/>
                    <a:pt x="952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100000">
                  <a:srgbClr val="ED7D31">
                    <a:lumMod val="50000"/>
                  </a:srgbClr>
                </a:gs>
                <a:gs pos="51000">
                  <a:srgbClr val="ED7D31">
                    <a:lumMod val="75000"/>
                  </a:srgb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36" name="グループ化 1835"/>
            <p:cNvGrpSpPr/>
            <p:nvPr/>
          </p:nvGrpSpPr>
          <p:grpSpPr>
            <a:xfrm>
              <a:off x="8383826" y="1873082"/>
              <a:ext cx="1071873" cy="403391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846" name="フリーフォーム 1845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7" name="フリーフォーム 1846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8" name="フリーフォーム 1847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9" name="フリーフォーム 1848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0" name="フリーフォーム 1849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1" name="フリーフォーム 1850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2" name="フリーフォーム 1851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3" name="フリーフォーム 1852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4" name="フリーフォーム 1853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5" name="フリーフォーム 1854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6" name="フリーフォーム 1855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7" name="フリーフォーム 1856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8" name="フリーフォーム 1857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9" name="フリーフォーム 1858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0" name="フリーフォーム 1859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1" name="フリーフォーム 1860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2" name="フリーフォーム 1861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3" name="フリーフォーム 1862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4" name="フリーフォーム 1863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5" name="フリーフォーム 1864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6" name="フリーフォーム 1865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7" name="フリーフォーム 1866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8" name="フリーフォーム 1867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9" name="フリーフォーム 1868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0" name="フリーフォーム 1869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1" name="フリーフォーム 1870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2" name="フリーフォーム 1871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3" name="フリーフォーム 1872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4" name="円/楕円 115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5" name="円/楕円 116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837" name="テキスト ボックス 1836"/>
            <p:cNvSpPr txBox="1"/>
            <p:nvPr/>
          </p:nvSpPr>
          <p:spPr>
            <a:xfrm>
              <a:off x="8403436" y="1658100"/>
              <a:ext cx="1072432" cy="14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日（月）</a:t>
              </a:r>
            </a:p>
          </p:txBody>
        </p:sp>
        <p:sp>
          <p:nvSpPr>
            <p:cNvPr id="1838" name="角丸四角形 1837"/>
            <p:cNvSpPr/>
            <p:nvPr/>
          </p:nvSpPr>
          <p:spPr>
            <a:xfrm>
              <a:off x="80398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C00000"/>
                </a:gs>
                <a:gs pos="70000">
                  <a:srgbClr val="FF00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9" name="角丸四角形 1838"/>
            <p:cNvSpPr/>
            <p:nvPr/>
          </p:nvSpPr>
          <p:spPr>
            <a:xfrm>
              <a:off x="84970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5B9BD5">
                    <a:lumMod val="50000"/>
                  </a:srgbClr>
                </a:gs>
                <a:gs pos="70000">
                  <a:srgbClr val="5B9BD5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0" name="角丸四角形 1839"/>
            <p:cNvSpPr/>
            <p:nvPr/>
          </p:nvSpPr>
          <p:spPr>
            <a:xfrm>
              <a:off x="89542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70AD47">
                    <a:lumMod val="50000"/>
                  </a:srgbClr>
                </a:gs>
                <a:gs pos="70000">
                  <a:srgbClr val="70AD47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1" name="角丸四角形 1840"/>
            <p:cNvSpPr/>
            <p:nvPr/>
          </p:nvSpPr>
          <p:spPr>
            <a:xfrm>
              <a:off x="9411423" y="2403079"/>
              <a:ext cx="430355" cy="289321"/>
            </a:xfrm>
            <a:prstGeom prst="roundRect">
              <a:avLst>
                <a:gd name="adj" fmla="val 11729"/>
              </a:avLst>
            </a:pr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70000">
                  <a:srgbClr val="ED7D31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2" name="テキスト ボックス 1841"/>
            <p:cNvSpPr txBox="1"/>
            <p:nvPr/>
          </p:nvSpPr>
          <p:spPr>
            <a:xfrm>
              <a:off x="949324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843" name="テキスト ボックス 1842"/>
            <p:cNvSpPr txBox="1"/>
            <p:nvPr/>
          </p:nvSpPr>
          <p:spPr>
            <a:xfrm>
              <a:off x="9038858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844" name="テキスト ボックス 1843"/>
            <p:cNvSpPr txBox="1"/>
            <p:nvPr/>
          </p:nvSpPr>
          <p:spPr>
            <a:xfrm>
              <a:off x="858073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845" name="テキスト ボックス 1844"/>
            <p:cNvSpPr txBox="1"/>
            <p:nvPr/>
          </p:nvSpPr>
          <p:spPr>
            <a:xfrm>
              <a:off x="8129943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6" name="グループ化 1285"/>
          <p:cNvGrpSpPr/>
          <p:nvPr/>
        </p:nvGrpSpPr>
        <p:grpSpPr>
          <a:xfrm>
            <a:off x="6264264" y="2752136"/>
            <a:ext cx="1120301" cy="1562538"/>
            <a:chOff x="6134100" y="1054100"/>
            <a:chExt cx="1319213" cy="1839970"/>
          </a:xfrm>
        </p:grpSpPr>
        <p:sp>
          <p:nvSpPr>
            <p:cNvPr id="1786" name="台形 1785"/>
            <p:cNvSpPr/>
            <p:nvPr/>
          </p:nvSpPr>
          <p:spPr>
            <a:xfrm rot="10800000">
              <a:off x="6167436" y="2781299"/>
              <a:ext cx="1252539" cy="112771"/>
            </a:xfrm>
            <a:prstGeom prst="trapezoid">
              <a:avLst>
                <a:gd name="adj" fmla="val 8333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7" name="片側の 2 つの角を丸めた四角形 1786"/>
            <p:cNvSpPr/>
            <p:nvPr/>
          </p:nvSpPr>
          <p:spPr>
            <a:xfrm>
              <a:off x="6134100" y="1054100"/>
              <a:ext cx="1319213" cy="1746250"/>
            </a:xfrm>
            <a:prstGeom prst="round2SameRect">
              <a:avLst>
                <a:gd name="adj1" fmla="val 15103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8" name="角丸四角形 1787"/>
            <p:cNvSpPr/>
            <p:nvPr/>
          </p:nvSpPr>
          <p:spPr>
            <a:xfrm>
              <a:off x="6200774" y="1238250"/>
              <a:ext cx="1176338" cy="393700"/>
            </a:xfrm>
            <a:prstGeom prst="roundRect">
              <a:avLst>
                <a:gd name="adj" fmla="val 11386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9" name="角丸四角形 1788"/>
            <p:cNvSpPr/>
            <p:nvPr/>
          </p:nvSpPr>
          <p:spPr>
            <a:xfrm>
              <a:off x="6296025" y="1987550"/>
              <a:ext cx="985838" cy="633412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0" name="角丸四角形 1789"/>
            <p:cNvSpPr/>
            <p:nvPr/>
          </p:nvSpPr>
          <p:spPr>
            <a:xfrm>
              <a:off x="6338888" y="2030413"/>
              <a:ext cx="900112" cy="547686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91" name="グループ化 1790"/>
            <p:cNvGrpSpPr/>
            <p:nvPr/>
          </p:nvGrpSpPr>
          <p:grpSpPr>
            <a:xfrm>
              <a:off x="6674075" y="2278062"/>
              <a:ext cx="229738" cy="191469"/>
              <a:chOff x="7599812" y="4120980"/>
              <a:chExt cx="352425" cy="293719"/>
            </a:xfrm>
            <a:solidFill>
              <a:sysClr val="window" lastClr="FFFFFF"/>
            </a:solidFill>
          </p:grpSpPr>
          <p:sp>
            <p:nvSpPr>
              <p:cNvPr id="1825" name="角丸四角形 1824"/>
              <p:cNvSpPr/>
              <p:nvPr/>
            </p:nvSpPr>
            <p:spPr>
              <a:xfrm rot="20700000">
                <a:off x="7599812" y="4120980"/>
                <a:ext cx="352425" cy="252412"/>
              </a:xfrm>
              <a:prstGeom prst="roundRect">
                <a:avLst>
                  <a:gd name="adj" fmla="val 723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6" name="片側の 2 つの角を丸めた四角形 1825"/>
              <p:cNvSpPr/>
              <p:nvPr/>
            </p:nvSpPr>
            <p:spPr>
              <a:xfrm>
                <a:off x="7852224" y="4247186"/>
                <a:ext cx="90488" cy="1675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92" name="テキスト ボックス 1791"/>
            <p:cNvSpPr txBox="1"/>
            <p:nvPr/>
          </p:nvSpPr>
          <p:spPr>
            <a:xfrm>
              <a:off x="6664295" y="2142567"/>
              <a:ext cx="249297" cy="7500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IC CARD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93" name="角丸四角形 1792"/>
            <p:cNvSpPr/>
            <p:nvPr/>
          </p:nvSpPr>
          <p:spPr>
            <a:xfrm>
              <a:off x="6227761" y="1260477"/>
              <a:ext cx="1122364" cy="342900"/>
            </a:xfrm>
            <a:prstGeom prst="roundRect">
              <a:avLst>
                <a:gd name="adj" fmla="val 11386"/>
              </a:avLst>
            </a:prstGeom>
            <a:pattFill prst="pct80">
              <a:fgClr>
                <a:srgbClr val="E7E6E6">
                  <a:lumMod val="25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94" name="グループ化 1793"/>
            <p:cNvGrpSpPr/>
            <p:nvPr/>
          </p:nvGrpSpPr>
          <p:grpSpPr>
            <a:xfrm>
              <a:off x="6388538" y="1304629"/>
              <a:ext cx="800809" cy="254596"/>
              <a:chOff x="244535" y="2997079"/>
              <a:chExt cx="6429556" cy="2419712"/>
            </a:xfrm>
            <a:solidFill>
              <a:srgbClr val="ED7D31"/>
            </a:solidFill>
          </p:grpSpPr>
          <p:sp>
            <p:nvSpPr>
              <p:cNvPr id="1795" name="フリーフォーム 1794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6" name="フリーフォーム 1795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7" name="フリーフォーム 1796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8" name="フリーフォーム 1797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9" name="フリーフォーム 1798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0" name="フリーフォーム 1799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1" name="フリーフォーム 1800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2" name="フリーフォーム 1801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3" name="フリーフォーム 1802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4" name="フリーフォーム 1803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5" name="フリーフォーム 1804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6" name="フリーフォーム 1805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7" name="フリーフォーム 1806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8" name="フリーフォーム 1807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9" name="フリーフォーム 1808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0" name="フリーフォーム 1809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1" name="フリーフォーム 1810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2" name="フリーフォーム 1811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3" name="フリーフォーム 1812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4" name="フリーフォーム 1813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5" name="フリーフォーム 1814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6" name="フリーフォーム 1815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7" name="フリーフォーム 1816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8" name="フリーフォーム 1817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9" name="フリーフォーム 1818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0" name="フリーフォーム 1819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1" name="フリーフォーム 1820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2" name="フリーフォーム 1821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3" name="円/楕円 165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4" name="円/楕円 166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87" name="グループ化 1286"/>
          <p:cNvGrpSpPr/>
          <p:nvPr/>
        </p:nvGrpSpPr>
        <p:grpSpPr>
          <a:xfrm>
            <a:off x="748480" y="2821820"/>
            <a:ext cx="1010353" cy="1552330"/>
            <a:chOff x="0" y="673100"/>
            <a:chExt cx="1438275" cy="2209800"/>
          </a:xfrm>
        </p:grpSpPr>
        <p:sp>
          <p:nvSpPr>
            <p:cNvPr id="1778" name="正方形/長方形 1777"/>
            <p:cNvSpPr/>
            <p:nvPr/>
          </p:nvSpPr>
          <p:spPr>
            <a:xfrm>
              <a:off x="136524" y="673100"/>
              <a:ext cx="1165226" cy="10954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9" name="角丸四角形 1778"/>
            <p:cNvSpPr/>
            <p:nvPr/>
          </p:nvSpPr>
          <p:spPr>
            <a:xfrm>
              <a:off x="0" y="715963"/>
              <a:ext cx="1438275" cy="2166937"/>
            </a:xfrm>
            <a:prstGeom prst="roundRect">
              <a:avLst>
                <a:gd name="adj" fmla="val 8156"/>
              </a:avLst>
            </a:prstGeom>
            <a:gradFill>
              <a:gsLst>
                <a:gs pos="0">
                  <a:sysClr val="windowText" lastClr="000000"/>
                </a:gs>
                <a:gs pos="70000">
                  <a:sysClr val="windowText" lastClr="000000">
                    <a:lumMod val="50000"/>
                    <a:lumOff val="50000"/>
                  </a:sysClr>
                </a:gs>
                <a:gs pos="34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0" name="円/楕円 4"/>
            <p:cNvSpPr/>
            <p:nvPr/>
          </p:nvSpPr>
          <p:spPr>
            <a:xfrm>
              <a:off x="123826" y="835026"/>
              <a:ext cx="1200150" cy="120015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1" name="円/楕円 18"/>
            <p:cNvSpPr/>
            <p:nvPr/>
          </p:nvSpPr>
          <p:spPr>
            <a:xfrm>
              <a:off x="171452" y="882652"/>
              <a:ext cx="1104898" cy="110489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2" name="フリーフォーム 1781"/>
            <p:cNvSpPr/>
            <p:nvPr/>
          </p:nvSpPr>
          <p:spPr>
            <a:xfrm>
              <a:off x="223837" y="935038"/>
              <a:ext cx="1000128" cy="1000126"/>
            </a:xfrm>
            <a:custGeom>
              <a:avLst/>
              <a:gdLst>
                <a:gd name="connsiteX0" fmla="*/ 2640806 w 5148263"/>
                <a:gd name="connsiteY0" fmla="*/ 4443412 h 5148263"/>
                <a:gd name="connsiteX1" fmla="*/ 2640806 w 5148263"/>
                <a:gd name="connsiteY1" fmla="*/ 5148262 h 5148263"/>
                <a:gd name="connsiteX2" fmla="*/ 2507456 w 5148263"/>
                <a:gd name="connsiteY2" fmla="*/ 5148263 h 5148263"/>
                <a:gd name="connsiteX3" fmla="*/ 2507456 w 5148263"/>
                <a:gd name="connsiteY3" fmla="*/ 4443413 h 5148263"/>
                <a:gd name="connsiteX4" fmla="*/ 3579965 w 5148263"/>
                <a:gd name="connsiteY4" fmla="*/ 4230512 h 5148263"/>
                <a:gd name="connsiteX5" fmla="*/ 3806660 w 5148263"/>
                <a:gd name="connsiteY5" fmla="*/ 4623159 h 5148263"/>
                <a:gd name="connsiteX6" fmla="*/ 3732375 w 5148263"/>
                <a:gd name="connsiteY6" fmla="*/ 4666047 h 5148263"/>
                <a:gd name="connsiteX7" fmla="*/ 3505680 w 5148263"/>
                <a:gd name="connsiteY7" fmla="*/ 4273400 h 5148263"/>
                <a:gd name="connsiteX8" fmla="*/ 1568295 w 5148263"/>
                <a:gd name="connsiteY8" fmla="*/ 4230510 h 5148263"/>
                <a:gd name="connsiteX9" fmla="*/ 1642579 w 5148263"/>
                <a:gd name="connsiteY9" fmla="*/ 4273398 h 5148263"/>
                <a:gd name="connsiteX10" fmla="*/ 1415884 w 5148263"/>
                <a:gd name="connsiteY10" fmla="*/ 4666045 h 5148263"/>
                <a:gd name="connsiteX11" fmla="*/ 1341600 w 5148263"/>
                <a:gd name="connsiteY11" fmla="*/ 4623158 h 5148263"/>
                <a:gd name="connsiteX12" fmla="*/ 874861 w 5148263"/>
                <a:gd name="connsiteY12" fmla="*/ 3505682 h 5148263"/>
                <a:gd name="connsiteX13" fmla="*/ 917749 w 5148263"/>
                <a:gd name="connsiteY13" fmla="*/ 3579966 h 5148263"/>
                <a:gd name="connsiteX14" fmla="*/ 525102 w 5148263"/>
                <a:gd name="connsiteY14" fmla="*/ 3806661 h 5148263"/>
                <a:gd name="connsiteX15" fmla="*/ 482214 w 5148263"/>
                <a:gd name="connsiteY15" fmla="*/ 3732377 h 5148263"/>
                <a:gd name="connsiteX16" fmla="*/ 4273399 w 5148263"/>
                <a:gd name="connsiteY16" fmla="*/ 3505681 h 5148263"/>
                <a:gd name="connsiteX17" fmla="*/ 4666046 w 5148263"/>
                <a:gd name="connsiteY17" fmla="*/ 3732376 h 5148263"/>
                <a:gd name="connsiteX18" fmla="*/ 4623158 w 5148263"/>
                <a:gd name="connsiteY18" fmla="*/ 3806660 h 5148263"/>
                <a:gd name="connsiteX19" fmla="*/ 4230511 w 5148263"/>
                <a:gd name="connsiteY19" fmla="*/ 3579965 h 5148263"/>
                <a:gd name="connsiteX20" fmla="*/ 4443413 w 5148263"/>
                <a:gd name="connsiteY20" fmla="*/ 2507456 h 5148263"/>
                <a:gd name="connsiteX21" fmla="*/ 5148263 w 5148263"/>
                <a:gd name="connsiteY21" fmla="*/ 2507456 h 5148263"/>
                <a:gd name="connsiteX22" fmla="*/ 5148263 w 5148263"/>
                <a:gd name="connsiteY22" fmla="*/ 2640806 h 5148263"/>
                <a:gd name="connsiteX23" fmla="*/ 4443413 w 5148263"/>
                <a:gd name="connsiteY23" fmla="*/ 2640806 h 5148263"/>
                <a:gd name="connsiteX24" fmla="*/ 0 w 5148263"/>
                <a:gd name="connsiteY24" fmla="*/ 2507456 h 5148263"/>
                <a:gd name="connsiteX25" fmla="*/ 704850 w 5148263"/>
                <a:gd name="connsiteY25" fmla="*/ 2507456 h 5148263"/>
                <a:gd name="connsiteX26" fmla="*/ 704850 w 5148263"/>
                <a:gd name="connsiteY26" fmla="*/ 2640806 h 5148263"/>
                <a:gd name="connsiteX27" fmla="*/ 0 w 5148263"/>
                <a:gd name="connsiteY27" fmla="*/ 2640806 h 5148263"/>
                <a:gd name="connsiteX28" fmla="*/ 4623158 w 5148263"/>
                <a:gd name="connsiteY28" fmla="*/ 1341602 h 5148263"/>
                <a:gd name="connsiteX29" fmla="*/ 4666046 w 5148263"/>
                <a:gd name="connsiteY29" fmla="*/ 1415886 h 5148263"/>
                <a:gd name="connsiteX30" fmla="*/ 4273399 w 5148263"/>
                <a:gd name="connsiteY30" fmla="*/ 1642581 h 5148263"/>
                <a:gd name="connsiteX31" fmla="*/ 4230511 w 5148263"/>
                <a:gd name="connsiteY31" fmla="*/ 1568297 h 5148263"/>
                <a:gd name="connsiteX32" fmla="*/ 525102 w 5148263"/>
                <a:gd name="connsiteY32" fmla="*/ 1341600 h 5148263"/>
                <a:gd name="connsiteX33" fmla="*/ 917749 w 5148263"/>
                <a:gd name="connsiteY33" fmla="*/ 1568296 h 5148263"/>
                <a:gd name="connsiteX34" fmla="*/ 874861 w 5148263"/>
                <a:gd name="connsiteY34" fmla="*/ 1642579 h 5148263"/>
                <a:gd name="connsiteX35" fmla="*/ 482214 w 5148263"/>
                <a:gd name="connsiteY35" fmla="*/ 1415885 h 5148263"/>
                <a:gd name="connsiteX36" fmla="*/ 1415885 w 5148263"/>
                <a:gd name="connsiteY36" fmla="*/ 482216 h 5148263"/>
                <a:gd name="connsiteX37" fmla="*/ 1642579 w 5148263"/>
                <a:gd name="connsiteY37" fmla="*/ 874864 h 5148263"/>
                <a:gd name="connsiteX38" fmla="*/ 1568296 w 5148263"/>
                <a:gd name="connsiteY38" fmla="*/ 917751 h 5148263"/>
                <a:gd name="connsiteX39" fmla="*/ 1341601 w 5148263"/>
                <a:gd name="connsiteY39" fmla="*/ 525104 h 5148263"/>
                <a:gd name="connsiteX40" fmla="*/ 3732375 w 5148263"/>
                <a:gd name="connsiteY40" fmla="*/ 482215 h 5148263"/>
                <a:gd name="connsiteX41" fmla="*/ 3806659 w 5148263"/>
                <a:gd name="connsiteY41" fmla="*/ 525103 h 5148263"/>
                <a:gd name="connsiteX42" fmla="*/ 3579965 w 5148263"/>
                <a:gd name="connsiteY42" fmla="*/ 917750 h 5148263"/>
                <a:gd name="connsiteX43" fmla="*/ 3505681 w 5148263"/>
                <a:gd name="connsiteY43" fmla="*/ 874862 h 5148263"/>
                <a:gd name="connsiteX44" fmla="*/ 2640806 w 5148263"/>
                <a:gd name="connsiteY44" fmla="*/ 0 h 5148263"/>
                <a:gd name="connsiteX45" fmla="*/ 2640806 w 5148263"/>
                <a:gd name="connsiteY45" fmla="*/ 704850 h 5148263"/>
                <a:gd name="connsiteX46" fmla="*/ 2507455 w 5148263"/>
                <a:gd name="connsiteY46" fmla="*/ 704850 h 5148263"/>
                <a:gd name="connsiteX47" fmla="*/ 2507455 w 5148263"/>
                <a:gd name="connsiteY47" fmla="*/ 0 h 514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148263" h="5148263">
                  <a:moveTo>
                    <a:pt x="2640806" y="4443412"/>
                  </a:moveTo>
                  <a:lnTo>
                    <a:pt x="2640806" y="5148262"/>
                  </a:lnTo>
                  <a:lnTo>
                    <a:pt x="2507456" y="5148263"/>
                  </a:lnTo>
                  <a:lnTo>
                    <a:pt x="2507456" y="4443413"/>
                  </a:lnTo>
                  <a:close/>
                  <a:moveTo>
                    <a:pt x="3579965" y="4230512"/>
                  </a:moveTo>
                  <a:lnTo>
                    <a:pt x="3806660" y="4623159"/>
                  </a:lnTo>
                  <a:lnTo>
                    <a:pt x="3732375" y="4666047"/>
                  </a:lnTo>
                  <a:lnTo>
                    <a:pt x="3505680" y="4273400"/>
                  </a:lnTo>
                  <a:close/>
                  <a:moveTo>
                    <a:pt x="1568295" y="4230510"/>
                  </a:moveTo>
                  <a:lnTo>
                    <a:pt x="1642579" y="4273398"/>
                  </a:lnTo>
                  <a:lnTo>
                    <a:pt x="1415884" y="4666045"/>
                  </a:lnTo>
                  <a:lnTo>
                    <a:pt x="1341600" y="4623158"/>
                  </a:lnTo>
                  <a:close/>
                  <a:moveTo>
                    <a:pt x="874861" y="3505682"/>
                  </a:moveTo>
                  <a:lnTo>
                    <a:pt x="917749" y="3579966"/>
                  </a:lnTo>
                  <a:lnTo>
                    <a:pt x="525102" y="3806661"/>
                  </a:lnTo>
                  <a:lnTo>
                    <a:pt x="482214" y="3732377"/>
                  </a:lnTo>
                  <a:close/>
                  <a:moveTo>
                    <a:pt x="4273399" y="3505681"/>
                  </a:moveTo>
                  <a:lnTo>
                    <a:pt x="4666046" y="3732376"/>
                  </a:lnTo>
                  <a:lnTo>
                    <a:pt x="4623158" y="3806660"/>
                  </a:lnTo>
                  <a:lnTo>
                    <a:pt x="4230511" y="3579965"/>
                  </a:lnTo>
                  <a:close/>
                  <a:moveTo>
                    <a:pt x="4443413" y="2507456"/>
                  </a:moveTo>
                  <a:lnTo>
                    <a:pt x="5148263" y="2507456"/>
                  </a:lnTo>
                  <a:lnTo>
                    <a:pt x="5148263" y="2640806"/>
                  </a:lnTo>
                  <a:lnTo>
                    <a:pt x="4443413" y="2640806"/>
                  </a:lnTo>
                  <a:close/>
                  <a:moveTo>
                    <a:pt x="0" y="2507456"/>
                  </a:moveTo>
                  <a:lnTo>
                    <a:pt x="704850" y="2507456"/>
                  </a:lnTo>
                  <a:lnTo>
                    <a:pt x="704850" y="2640806"/>
                  </a:lnTo>
                  <a:lnTo>
                    <a:pt x="0" y="2640806"/>
                  </a:lnTo>
                  <a:close/>
                  <a:moveTo>
                    <a:pt x="4623158" y="1341602"/>
                  </a:moveTo>
                  <a:lnTo>
                    <a:pt x="4666046" y="1415886"/>
                  </a:lnTo>
                  <a:lnTo>
                    <a:pt x="4273399" y="1642581"/>
                  </a:lnTo>
                  <a:lnTo>
                    <a:pt x="4230511" y="1568297"/>
                  </a:lnTo>
                  <a:close/>
                  <a:moveTo>
                    <a:pt x="525102" y="1341600"/>
                  </a:moveTo>
                  <a:lnTo>
                    <a:pt x="917749" y="1568296"/>
                  </a:lnTo>
                  <a:lnTo>
                    <a:pt x="874861" y="1642579"/>
                  </a:lnTo>
                  <a:lnTo>
                    <a:pt x="482214" y="1415885"/>
                  </a:lnTo>
                  <a:close/>
                  <a:moveTo>
                    <a:pt x="1415885" y="482216"/>
                  </a:moveTo>
                  <a:lnTo>
                    <a:pt x="1642579" y="874864"/>
                  </a:lnTo>
                  <a:lnTo>
                    <a:pt x="1568296" y="917751"/>
                  </a:lnTo>
                  <a:lnTo>
                    <a:pt x="1341601" y="525104"/>
                  </a:lnTo>
                  <a:close/>
                  <a:moveTo>
                    <a:pt x="3732375" y="482215"/>
                  </a:moveTo>
                  <a:lnTo>
                    <a:pt x="3806659" y="525103"/>
                  </a:lnTo>
                  <a:lnTo>
                    <a:pt x="3579965" y="917750"/>
                  </a:lnTo>
                  <a:lnTo>
                    <a:pt x="3505681" y="874862"/>
                  </a:lnTo>
                  <a:close/>
                  <a:moveTo>
                    <a:pt x="2640806" y="0"/>
                  </a:moveTo>
                  <a:lnTo>
                    <a:pt x="2640806" y="704850"/>
                  </a:lnTo>
                  <a:lnTo>
                    <a:pt x="2507455" y="704850"/>
                  </a:lnTo>
                  <a:lnTo>
                    <a:pt x="250745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3" name="二等辺三角形 1782"/>
            <p:cNvSpPr/>
            <p:nvPr/>
          </p:nvSpPr>
          <p:spPr>
            <a:xfrm>
              <a:off x="702197" y="1006474"/>
              <a:ext cx="45719" cy="443492"/>
            </a:xfrm>
            <a:prstGeom prst="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4" name="二等辺三角形 1783"/>
            <p:cNvSpPr/>
            <p:nvPr/>
          </p:nvSpPr>
          <p:spPr>
            <a:xfrm rot="8100000">
              <a:off x="870917" y="1368515"/>
              <a:ext cx="45719" cy="469845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5" name="フリーフォーム 1784"/>
            <p:cNvSpPr/>
            <p:nvPr/>
          </p:nvSpPr>
          <p:spPr>
            <a:xfrm rot="16200000">
              <a:off x="549370" y="1265705"/>
              <a:ext cx="148794" cy="351057"/>
            </a:xfrm>
            <a:custGeom>
              <a:avLst/>
              <a:gdLst>
                <a:gd name="connsiteX0" fmla="*/ 75553 w 148794"/>
                <a:gd name="connsiteY0" fmla="*/ 0 h 351057"/>
                <a:gd name="connsiteX1" fmla="*/ 109112 w 148794"/>
                <a:gd name="connsiteY1" fmla="*/ 211992 h 351057"/>
                <a:gd name="connsiteX2" fmla="*/ 127004 w 148794"/>
                <a:gd name="connsiteY2" fmla="*/ 224055 h 351057"/>
                <a:gd name="connsiteX3" fmla="*/ 148794 w 148794"/>
                <a:gd name="connsiteY3" fmla="*/ 276661 h 351057"/>
                <a:gd name="connsiteX4" fmla="*/ 74397 w 148794"/>
                <a:gd name="connsiteY4" fmla="*/ 351057 h 351057"/>
                <a:gd name="connsiteX5" fmla="*/ 0 w 148794"/>
                <a:gd name="connsiteY5" fmla="*/ 276661 h 351057"/>
                <a:gd name="connsiteX6" fmla="*/ 21790 w 148794"/>
                <a:gd name="connsiteY6" fmla="*/ 224055 h 351057"/>
                <a:gd name="connsiteX7" fmla="*/ 42270 w 148794"/>
                <a:gd name="connsiteY7" fmla="*/ 210248 h 35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794" h="351057">
                  <a:moveTo>
                    <a:pt x="75553" y="0"/>
                  </a:moveTo>
                  <a:lnTo>
                    <a:pt x="109112" y="211992"/>
                  </a:lnTo>
                  <a:lnTo>
                    <a:pt x="127004" y="224055"/>
                  </a:lnTo>
                  <a:cubicBezTo>
                    <a:pt x="140467" y="237518"/>
                    <a:pt x="148794" y="256117"/>
                    <a:pt x="148794" y="276661"/>
                  </a:cubicBezTo>
                  <a:cubicBezTo>
                    <a:pt x="148794" y="317749"/>
                    <a:pt x="115485" y="351057"/>
                    <a:pt x="74397" y="351057"/>
                  </a:cubicBezTo>
                  <a:cubicBezTo>
                    <a:pt x="33309" y="351057"/>
                    <a:pt x="0" y="317749"/>
                    <a:pt x="0" y="276661"/>
                  </a:cubicBezTo>
                  <a:cubicBezTo>
                    <a:pt x="0" y="256117"/>
                    <a:pt x="8327" y="237518"/>
                    <a:pt x="21790" y="224055"/>
                  </a:cubicBezTo>
                  <a:lnTo>
                    <a:pt x="42270" y="210248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88" name="グループ化 1287"/>
          <p:cNvGrpSpPr/>
          <p:nvPr/>
        </p:nvGrpSpPr>
        <p:grpSpPr>
          <a:xfrm>
            <a:off x="2570927" y="2832132"/>
            <a:ext cx="1037118" cy="1451963"/>
            <a:chOff x="1781173" y="835026"/>
            <a:chExt cx="1476376" cy="2066924"/>
          </a:xfrm>
        </p:grpSpPr>
        <p:sp>
          <p:nvSpPr>
            <p:cNvPr id="1729" name="正方形/長方形 1728"/>
            <p:cNvSpPr/>
            <p:nvPr/>
          </p:nvSpPr>
          <p:spPr>
            <a:xfrm>
              <a:off x="2038350" y="835026"/>
              <a:ext cx="952500" cy="171448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0" name="正方形/長方形 1729"/>
            <p:cNvSpPr/>
            <p:nvPr/>
          </p:nvSpPr>
          <p:spPr>
            <a:xfrm>
              <a:off x="1781174" y="1654175"/>
              <a:ext cx="1476375" cy="124777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1" name="台形 1730"/>
            <p:cNvSpPr/>
            <p:nvPr/>
          </p:nvSpPr>
          <p:spPr>
            <a:xfrm>
              <a:off x="1781173" y="935037"/>
              <a:ext cx="1476375" cy="719137"/>
            </a:xfrm>
            <a:prstGeom prst="trapezoid">
              <a:avLst>
                <a:gd name="adj" fmla="val 1817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2" name="正方形/長方形 1731"/>
            <p:cNvSpPr/>
            <p:nvPr/>
          </p:nvSpPr>
          <p:spPr>
            <a:xfrm>
              <a:off x="1899431" y="1654175"/>
              <a:ext cx="1234294" cy="124777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/>
                </a:gs>
                <a:gs pos="51429">
                  <a:sysClr val="windowText" lastClr="000000">
                    <a:lumMod val="50000"/>
                    <a:lumOff val="50000"/>
                  </a:sysClr>
                </a:gs>
                <a:gs pos="45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3" name="台形 1732"/>
            <p:cNvSpPr/>
            <p:nvPr/>
          </p:nvSpPr>
          <p:spPr>
            <a:xfrm>
              <a:off x="1924047" y="1010444"/>
              <a:ext cx="1209678" cy="323056"/>
            </a:xfrm>
            <a:prstGeom prst="trapezoid">
              <a:avLst>
                <a:gd name="adj" fmla="val 18171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34" name="グループ化 1733"/>
            <p:cNvGrpSpPr/>
            <p:nvPr/>
          </p:nvGrpSpPr>
          <p:grpSpPr>
            <a:xfrm>
              <a:off x="1887525" y="1431921"/>
              <a:ext cx="1258106" cy="136931"/>
              <a:chOff x="1887204" y="885825"/>
              <a:chExt cx="1292087" cy="133423"/>
            </a:xfrm>
            <a:solidFill>
              <a:srgbClr val="FF0000"/>
            </a:solidFill>
          </p:grpSpPr>
          <p:sp>
            <p:nvSpPr>
              <p:cNvPr id="1770" name="角丸四角形 1769"/>
              <p:cNvSpPr/>
              <p:nvPr/>
            </p:nvSpPr>
            <p:spPr>
              <a:xfrm>
                <a:off x="1887204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1" name="角丸四角形 1770"/>
              <p:cNvSpPr/>
              <p:nvPr/>
            </p:nvSpPr>
            <p:spPr>
              <a:xfrm>
                <a:off x="2215817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2" name="角丸四角形 1771"/>
              <p:cNvSpPr/>
              <p:nvPr/>
            </p:nvSpPr>
            <p:spPr>
              <a:xfrm>
                <a:off x="2544429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3" name="角丸四角形 1772"/>
              <p:cNvSpPr/>
              <p:nvPr/>
            </p:nvSpPr>
            <p:spPr>
              <a:xfrm>
                <a:off x="2873043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4" name="角丸四角形 1773"/>
              <p:cNvSpPr/>
              <p:nvPr/>
            </p:nvSpPr>
            <p:spPr>
              <a:xfrm>
                <a:off x="1899431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5" name="角丸四角形 1774"/>
              <p:cNvSpPr/>
              <p:nvPr/>
            </p:nvSpPr>
            <p:spPr>
              <a:xfrm>
                <a:off x="2228043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6" name="角丸四角形 1775"/>
              <p:cNvSpPr/>
              <p:nvPr/>
            </p:nvSpPr>
            <p:spPr>
              <a:xfrm>
                <a:off x="2556655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7" name="角丸四角形 1776"/>
              <p:cNvSpPr/>
              <p:nvPr/>
            </p:nvSpPr>
            <p:spPr>
              <a:xfrm>
                <a:off x="2885268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35" name="グループ化 1734"/>
            <p:cNvGrpSpPr/>
            <p:nvPr/>
          </p:nvGrpSpPr>
          <p:grpSpPr>
            <a:xfrm>
              <a:off x="2118793" y="1044613"/>
              <a:ext cx="790403" cy="215864"/>
              <a:chOff x="244535" y="2997079"/>
              <a:chExt cx="6429556" cy="2419712"/>
            </a:xfrm>
            <a:solidFill>
              <a:srgbClr val="FFFF00"/>
            </a:solidFill>
          </p:grpSpPr>
          <p:sp>
            <p:nvSpPr>
              <p:cNvPr id="1740" name="フリーフォーム 1739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1" name="フリーフォーム 1740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2" name="フリーフォーム 1741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3" name="フリーフォーム 1742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4" name="フリーフォーム 1743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5" name="フリーフォーム 1744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6" name="フリーフォーム 1745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7" name="フリーフォーム 1746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8" name="フリーフォーム 1747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9" name="フリーフォーム 1748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0" name="フリーフォーム 1749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1" name="フリーフォーム 1750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2" name="フリーフォーム 1751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3" name="フリーフォーム 1752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4" name="フリーフォーム 1753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5" name="フリーフォーム 1754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6" name="フリーフォーム 1755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7" name="フリーフォーム 1756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8" name="フリーフォーム 1757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9" name="フリーフォーム 1758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0" name="フリーフォーム 1759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1" name="フリーフォーム 1760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2" name="フリーフォーム 1761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3" name="フリーフォーム 1762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4" name="フリーフォーム 1763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5" name="フリーフォーム 1764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6" name="フリーフォーム 1765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7" name="フリーフォーム 1766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8" name="円/楕円 206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9" name="円/楕円 207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36" name="テキスト ボックス 1735"/>
            <p:cNvSpPr txBox="1"/>
            <p:nvPr/>
          </p:nvSpPr>
          <p:spPr>
            <a:xfrm>
              <a:off x="2918084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737" name="テキスト ボックス 1736"/>
            <p:cNvSpPr txBox="1"/>
            <p:nvPr/>
          </p:nvSpPr>
          <p:spPr>
            <a:xfrm>
              <a:off x="2596038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738" name="テキスト ボックス 1737"/>
            <p:cNvSpPr txBox="1"/>
            <p:nvPr/>
          </p:nvSpPr>
          <p:spPr>
            <a:xfrm>
              <a:off x="2275005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739" name="テキスト ボックス 1738"/>
            <p:cNvSpPr txBox="1"/>
            <p:nvPr/>
          </p:nvSpPr>
          <p:spPr>
            <a:xfrm>
              <a:off x="1960307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747292" y="4378497"/>
            <a:ext cx="1010353" cy="1978709"/>
            <a:chOff x="0" y="3543430"/>
            <a:chExt cx="1438275" cy="2816767"/>
          </a:xfrm>
        </p:grpSpPr>
        <p:grpSp>
          <p:nvGrpSpPr>
            <p:cNvPr id="1713" name="グループ化 1712"/>
            <p:cNvGrpSpPr/>
            <p:nvPr/>
          </p:nvGrpSpPr>
          <p:grpSpPr>
            <a:xfrm>
              <a:off x="192880" y="3543430"/>
              <a:ext cx="1052513" cy="775656"/>
              <a:chOff x="191865" y="2020570"/>
              <a:chExt cx="1052513" cy="775656"/>
            </a:xfrm>
          </p:grpSpPr>
          <p:sp>
            <p:nvSpPr>
              <p:cNvPr id="1723" name="正方形/長方形 1722"/>
              <p:cNvSpPr/>
              <p:nvPr/>
            </p:nvSpPr>
            <p:spPr>
              <a:xfrm>
                <a:off x="191865" y="2020570"/>
                <a:ext cx="1052513" cy="775656"/>
              </a:xfrm>
              <a:prstGeom prst="rect">
                <a:avLst/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4" name="正方形/長方形 1723"/>
              <p:cNvSpPr/>
              <p:nvPr/>
            </p:nvSpPr>
            <p:spPr>
              <a:xfrm>
                <a:off x="191865" y="2115820"/>
                <a:ext cx="1052513" cy="68040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5" name="正方形/長方形 1724"/>
              <p:cNvSpPr/>
              <p:nvPr/>
            </p:nvSpPr>
            <p:spPr>
              <a:xfrm>
                <a:off x="242553" y="21945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6" name="正方形/長方形 1725"/>
              <p:cNvSpPr/>
              <p:nvPr/>
            </p:nvSpPr>
            <p:spPr>
              <a:xfrm>
                <a:off x="242553" y="22961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7" name="正方形/長方形 1726"/>
              <p:cNvSpPr/>
              <p:nvPr/>
            </p:nvSpPr>
            <p:spPr>
              <a:xfrm>
                <a:off x="242553" y="24041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8" name="正方形/長方形 1727"/>
              <p:cNvSpPr/>
              <p:nvPr/>
            </p:nvSpPr>
            <p:spPr>
              <a:xfrm>
                <a:off x="242553" y="25057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14" name="グループ化 1713"/>
            <p:cNvGrpSpPr/>
            <p:nvPr/>
          </p:nvGrpSpPr>
          <p:grpSpPr>
            <a:xfrm>
              <a:off x="0" y="4150397"/>
              <a:ext cx="1438275" cy="2209800"/>
              <a:chOff x="0" y="673100"/>
              <a:chExt cx="1438275" cy="2209800"/>
            </a:xfrm>
          </p:grpSpPr>
          <p:sp>
            <p:nvSpPr>
              <p:cNvPr id="1715" name="正方形/長方形 1714"/>
              <p:cNvSpPr/>
              <p:nvPr/>
            </p:nvSpPr>
            <p:spPr>
              <a:xfrm>
                <a:off x="136524" y="673100"/>
                <a:ext cx="1165226" cy="109540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6" name="角丸四角形 1715"/>
              <p:cNvSpPr/>
              <p:nvPr/>
            </p:nvSpPr>
            <p:spPr>
              <a:xfrm>
                <a:off x="0" y="715963"/>
                <a:ext cx="1438275" cy="2166937"/>
              </a:xfrm>
              <a:prstGeom prst="roundRect">
                <a:avLst>
                  <a:gd name="adj" fmla="val 8156"/>
                </a:avLst>
              </a:prstGeom>
              <a:gradFill>
                <a:gsLst>
                  <a:gs pos="0">
                    <a:sysClr val="windowText" lastClr="000000"/>
                  </a:gs>
                  <a:gs pos="70000">
                    <a:sysClr val="windowText" lastClr="000000">
                      <a:lumMod val="50000"/>
                      <a:lumOff val="50000"/>
                    </a:sysClr>
                  </a:gs>
                  <a:gs pos="34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7" name="円/楕円 365"/>
              <p:cNvSpPr/>
              <p:nvPr/>
            </p:nvSpPr>
            <p:spPr>
              <a:xfrm>
                <a:off x="123826" y="835026"/>
                <a:ext cx="1200150" cy="120015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8" name="円/楕円 366"/>
              <p:cNvSpPr/>
              <p:nvPr/>
            </p:nvSpPr>
            <p:spPr>
              <a:xfrm>
                <a:off x="171452" y="882652"/>
                <a:ext cx="1104898" cy="11048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223837" y="935038"/>
                <a:ext cx="1000128" cy="1000126"/>
              </a:xfrm>
              <a:custGeom>
                <a:avLst/>
                <a:gdLst>
                  <a:gd name="connsiteX0" fmla="*/ 2640806 w 5148263"/>
                  <a:gd name="connsiteY0" fmla="*/ 4443412 h 5148263"/>
                  <a:gd name="connsiteX1" fmla="*/ 2640806 w 5148263"/>
                  <a:gd name="connsiteY1" fmla="*/ 5148262 h 5148263"/>
                  <a:gd name="connsiteX2" fmla="*/ 2507456 w 5148263"/>
                  <a:gd name="connsiteY2" fmla="*/ 5148263 h 5148263"/>
                  <a:gd name="connsiteX3" fmla="*/ 2507456 w 5148263"/>
                  <a:gd name="connsiteY3" fmla="*/ 4443413 h 5148263"/>
                  <a:gd name="connsiteX4" fmla="*/ 3579965 w 5148263"/>
                  <a:gd name="connsiteY4" fmla="*/ 4230512 h 5148263"/>
                  <a:gd name="connsiteX5" fmla="*/ 3806660 w 5148263"/>
                  <a:gd name="connsiteY5" fmla="*/ 4623159 h 5148263"/>
                  <a:gd name="connsiteX6" fmla="*/ 3732375 w 5148263"/>
                  <a:gd name="connsiteY6" fmla="*/ 4666047 h 5148263"/>
                  <a:gd name="connsiteX7" fmla="*/ 3505680 w 5148263"/>
                  <a:gd name="connsiteY7" fmla="*/ 4273400 h 5148263"/>
                  <a:gd name="connsiteX8" fmla="*/ 1568295 w 5148263"/>
                  <a:gd name="connsiteY8" fmla="*/ 4230510 h 5148263"/>
                  <a:gd name="connsiteX9" fmla="*/ 1642579 w 5148263"/>
                  <a:gd name="connsiteY9" fmla="*/ 4273398 h 5148263"/>
                  <a:gd name="connsiteX10" fmla="*/ 1415884 w 5148263"/>
                  <a:gd name="connsiteY10" fmla="*/ 4666045 h 5148263"/>
                  <a:gd name="connsiteX11" fmla="*/ 1341600 w 5148263"/>
                  <a:gd name="connsiteY11" fmla="*/ 4623158 h 5148263"/>
                  <a:gd name="connsiteX12" fmla="*/ 874861 w 5148263"/>
                  <a:gd name="connsiteY12" fmla="*/ 3505682 h 5148263"/>
                  <a:gd name="connsiteX13" fmla="*/ 917749 w 5148263"/>
                  <a:gd name="connsiteY13" fmla="*/ 3579966 h 5148263"/>
                  <a:gd name="connsiteX14" fmla="*/ 525102 w 5148263"/>
                  <a:gd name="connsiteY14" fmla="*/ 3806661 h 5148263"/>
                  <a:gd name="connsiteX15" fmla="*/ 482214 w 5148263"/>
                  <a:gd name="connsiteY15" fmla="*/ 3732377 h 5148263"/>
                  <a:gd name="connsiteX16" fmla="*/ 4273399 w 5148263"/>
                  <a:gd name="connsiteY16" fmla="*/ 3505681 h 5148263"/>
                  <a:gd name="connsiteX17" fmla="*/ 4666046 w 5148263"/>
                  <a:gd name="connsiteY17" fmla="*/ 3732376 h 5148263"/>
                  <a:gd name="connsiteX18" fmla="*/ 4623158 w 5148263"/>
                  <a:gd name="connsiteY18" fmla="*/ 3806660 h 5148263"/>
                  <a:gd name="connsiteX19" fmla="*/ 4230511 w 5148263"/>
                  <a:gd name="connsiteY19" fmla="*/ 3579965 h 5148263"/>
                  <a:gd name="connsiteX20" fmla="*/ 4443413 w 5148263"/>
                  <a:gd name="connsiteY20" fmla="*/ 2507456 h 5148263"/>
                  <a:gd name="connsiteX21" fmla="*/ 5148263 w 5148263"/>
                  <a:gd name="connsiteY21" fmla="*/ 2507456 h 5148263"/>
                  <a:gd name="connsiteX22" fmla="*/ 5148263 w 5148263"/>
                  <a:gd name="connsiteY22" fmla="*/ 2640806 h 5148263"/>
                  <a:gd name="connsiteX23" fmla="*/ 4443413 w 5148263"/>
                  <a:gd name="connsiteY23" fmla="*/ 2640806 h 5148263"/>
                  <a:gd name="connsiteX24" fmla="*/ 0 w 5148263"/>
                  <a:gd name="connsiteY24" fmla="*/ 2507456 h 5148263"/>
                  <a:gd name="connsiteX25" fmla="*/ 704850 w 5148263"/>
                  <a:gd name="connsiteY25" fmla="*/ 2507456 h 5148263"/>
                  <a:gd name="connsiteX26" fmla="*/ 704850 w 5148263"/>
                  <a:gd name="connsiteY26" fmla="*/ 2640806 h 5148263"/>
                  <a:gd name="connsiteX27" fmla="*/ 0 w 5148263"/>
                  <a:gd name="connsiteY27" fmla="*/ 2640806 h 5148263"/>
                  <a:gd name="connsiteX28" fmla="*/ 4623158 w 5148263"/>
                  <a:gd name="connsiteY28" fmla="*/ 1341602 h 5148263"/>
                  <a:gd name="connsiteX29" fmla="*/ 4666046 w 5148263"/>
                  <a:gd name="connsiteY29" fmla="*/ 1415886 h 5148263"/>
                  <a:gd name="connsiteX30" fmla="*/ 4273399 w 5148263"/>
                  <a:gd name="connsiteY30" fmla="*/ 1642581 h 5148263"/>
                  <a:gd name="connsiteX31" fmla="*/ 4230511 w 5148263"/>
                  <a:gd name="connsiteY31" fmla="*/ 1568297 h 5148263"/>
                  <a:gd name="connsiteX32" fmla="*/ 525102 w 5148263"/>
                  <a:gd name="connsiteY32" fmla="*/ 1341600 h 5148263"/>
                  <a:gd name="connsiteX33" fmla="*/ 917749 w 5148263"/>
                  <a:gd name="connsiteY33" fmla="*/ 1568296 h 5148263"/>
                  <a:gd name="connsiteX34" fmla="*/ 874861 w 5148263"/>
                  <a:gd name="connsiteY34" fmla="*/ 1642579 h 5148263"/>
                  <a:gd name="connsiteX35" fmla="*/ 482214 w 5148263"/>
                  <a:gd name="connsiteY35" fmla="*/ 1415885 h 5148263"/>
                  <a:gd name="connsiteX36" fmla="*/ 1415885 w 5148263"/>
                  <a:gd name="connsiteY36" fmla="*/ 482216 h 5148263"/>
                  <a:gd name="connsiteX37" fmla="*/ 1642579 w 5148263"/>
                  <a:gd name="connsiteY37" fmla="*/ 874864 h 5148263"/>
                  <a:gd name="connsiteX38" fmla="*/ 1568296 w 5148263"/>
                  <a:gd name="connsiteY38" fmla="*/ 917751 h 5148263"/>
                  <a:gd name="connsiteX39" fmla="*/ 1341601 w 5148263"/>
                  <a:gd name="connsiteY39" fmla="*/ 525104 h 5148263"/>
                  <a:gd name="connsiteX40" fmla="*/ 3732375 w 5148263"/>
                  <a:gd name="connsiteY40" fmla="*/ 482215 h 5148263"/>
                  <a:gd name="connsiteX41" fmla="*/ 3806659 w 5148263"/>
                  <a:gd name="connsiteY41" fmla="*/ 525103 h 5148263"/>
                  <a:gd name="connsiteX42" fmla="*/ 3579965 w 5148263"/>
                  <a:gd name="connsiteY42" fmla="*/ 917750 h 5148263"/>
                  <a:gd name="connsiteX43" fmla="*/ 3505681 w 5148263"/>
                  <a:gd name="connsiteY43" fmla="*/ 874862 h 5148263"/>
                  <a:gd name="connsiteX44" fmla="*/ 2640806 w 5148263"/>
                  <a:gd name="connsiteY44" fmla="*/ 0 h 5148263"/>
                  <a:gd name="connsiteX45" fmla="*/ 2640806 w 5148263"/>
                  <a:gd name="connsiteY45" fmla="*/ 704850 h 5148263"/>
                  <a:gd name="connsiteX46" fmla="*/ 2507455 w 5148263"/>
                  <a:gd name="connsiteY46" fmla="*/ 704850 h 5148263"/>
                  <a:gd name="connsiteX47" fmla="*/ 2507455 w 5148263"/>
                  <a:gd name="connsiteY47" fmla="*/ 0 h 514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148263" h="5148263">
                    <a:moveTo>
                      <a:pt x="2640806" y="4443412"/>
                    </a:moveTo>
                    <a:lnTo>
                      <a:pt x="2640806" y="5148262"/>
                    </a:lnTo>
                    <a:lnTo>
                      <a:pt x="2507456" y="5148263"/>
                    </a:lnTo>
                    <a:lnTo>
                      <a:pt x="2507456" y="4443413"/>
                    </a:lnTo>
                    <a:close/>
                    <a:moveTo>
                      <a:pt x="3579965" y="4230512"/>
                    </a:moveTo>
                    <a:lnTo>
                      <a:pt x="3806660" y="4623159"/>
                    </a:lnTo>
                    <a:lnTo>
                      <a:pt x="3732375" y="4666047"/>
                    </a:lnTo>
                    <a:lnTo>
                      <a:pt x="3505680" y="4273400"/>
                    </a:lnTo>
                    <a:close/>
                    <a:moveTo>
                      <a:pt x="1568295" y="4230510"/>
                    </a:moveTo>
                    <a:lnTo>
                      <a:pt x="1642579" y="4273398"/>
                    </a:lnTo>
                    <a:lnTo>
                      <a:pt x="1415884" y="4666045"/>
                    </a:lnTo>
                    <a:lnTo>
                      <a:pt x="1341600" y="4623158"/>
                    </a:lnTo>
                    <a:close/>
                    <a:moveTo>
                      <a:pt x="874861" y="3505682"/>
                    </a:moveTo>
                    <a:lnTo>
                      <a:pt x="917749" y="3579966"/>
                    </a:lnTo>
                    <a:lnTo>
                      <a:pt x="525102" y="3806661"/>
                    </a:lnTo>
                    <a:lnTo>
                      <a:pt x="482214" y="3732377"/>
                    </a:lnTo>
                    <a:close/>
                    <a:moveTo>
                      <a:pt x="4273399" y="3505681"/>
                    </a:moveTo>
                    <a:lnTo>
                      <a:pt x="4666046" y="3732376"/>
                    </a:lnTo>
                    <a:lnTo>
                      <a:pt x="4623158" y="3806660"/>
                    </a:lnTo>
                    <a:lnTo>
                      <a:pt x="4230511" y="3579965"/>
                    </a:lnTo>
                    <a:close/>
                    <a:moveTo>
                      <a:pt x="4443413" y="2507456"/>
                    </a:moveTo>
                    <a:lnTo>
                      <a:pt x="5148263" y="2507456"/>
                    </a:lnTo>
                    <a:lnTo>
                      <a:pt x="5148263" y="2640806"/>
                    </a:lnTo>
                    <a:lnTo>
                      <a:pt x="4443413" y="2640806"/>
                    </a:lnTo>
                    <a:close/>
                    <a:moveTo>
                      <a:pt x="0" y="2507456"/>
                    </a:moveTo>
                    <a:lnTo>
                      <a:pt x="704850" y="2507456"/>
                    </a:lnTo>
                    <a:lnTo>
                      <a:pt x="704850" y="2640806"/>
                    </a:lnTo>
                    <a:lnTo>
                      <a:pt x="0" y="2640806"/>
                    </a:lnTo>
                    <a:close/>
                    <a:moveTo>
                      <a:pt x="4623158" y="1341602"/>
                    </a:moveTo>
                    <a:lnTo>
                      <a:pt x="4666046" y="1415886"/>
                    </a:lnTo>
                    <a:lnTo>
                      <a:pt x="4273399" y="1642581"/>
                    </a:lnTo>
                    <a:lnTo>
                      <a:pt x="4230511" y="1568297"/>
                    </a:lnTo>
                    <a:close/>
                    <a:moveTo>
                      <a:pt x="525102" y="1341600"/>
                    </a:moveTo>
                    <a:lnTo>
                      <a:pt x="917749" y="1568296"/>
                    </a:lnTo>
                    <a:lnTo>
                      <a:pt x="874861" y="1642579"/>
                    </a:lnTo>
                    <a:lnTo>
                      <a:pt x="482214" y="1415885"/>
                    </a:lnTo>
                    <a:close/>
                    <a:moveTo>
                      <a:pt x="1415885" y="482216"/>
                    </a:moveTo>
                    <a:lnTo>
                      <a:pt x="1642579" y="874864"/>
                    </a:lnTo>
                    <a:lnTo>
                      <a:pt x="1568296" y="917751"/>
                    </a:lnTo>
                    <a:lnTo>
                      <a:pt x="1341601" y="525104"/>
                    </a:lnTo>
                    <a:close/>
                    <a:moveTo>
                      <a:pt x="3732375" y="482215"/>
                    </a:moveTo>
                    <a:lnTo>
                      <a:pt x="3806659" y="525103"/>
                    </a:lnTo>
                    <a:lnTo>
                      <a:pt x="3579965" y="917750"/>
                    </a:lnTo>
                    <a:lnTo>
                      <a:pt x="3505681" y="874862"/>
                    </a:lnTo>
                    <a:close/>
                    <a:moveTo>
                      <a:pt x="2640806" y="0"/>
                    </a:moveTo>
                    <a:lnTo>
                      <a:pt x="2640806" y="704850"/>
                    </a:lnTo>
                    <a:lnTo>
                      <a:pt x="2507455" y="704850"/>
                    </a:lnTo>
                    <a:lnTo>
                      <a:pt x="2507455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0" name="二等辺三角形 1719"/>
              <p:cNvSpPr/>
              <p:nvPr/>
            </p:nvSpPr>
            <p:spPr>
              <a:xfrm>
                <a:off x="702197" y="1006474"/>
                <a:ext cx="45719" cy="443492"/>
              </a:xfrm>
              <a:prstGeom prst="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1" name="二等辺三角形 1720"/>
              <p:cNvSpPr/>
              <p:nvPr/>
            </p:nvSpPr>
            <p:spPr>
              <a:xfrm rot="8100000">
                <a:off x="870917" y="1368515"/>
                <a:ext cx="45719" cy="469845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2" name="フリーフォーム 1721"/>
              <p:cNvSpPr/>
              <p:nvPr/>
            </p:nvSpPr>
            <p:spPr>
              <a:xfrm rot="16200000">
                <a:off x="549370" y="1265705"/>
                <a:ext cx="148794" cy="351057"/>
              </a:xfrm>
              <a:custGeom>
                <a:avLst/>
                <a:gdLst>
                  <a:gd name="connsiteX0" fmla="*/ 75553 w 148794"/>
                  <a:gd name="connsiteY0" fmla="*/ 0 h 351057"/>
                  <a:gd name="connsiteX1" fmla="*/ 109112 w 148794"/>
                  <a:gd name="connsiteY1" fmla="*/ 211992 h 351057"/>
                  <a:gd name="connsiteX2" fmla="*/ 127004 w 148794"/>
                  <a:gd name="connsiteY2" fmla="*/ 224055 h 351057"/>
                  <a:gd name="connsiteX3" fmla="*/ 148794 w 148794"/>
                  <a:gd name="connsiteY3" fmla="*/ 276661 h 351057"/>
                  <a:gd name="connsiteX4" fmla="*/ 74397 w 148794"/>
                  <a:gd name="connsiteY4" fmla="*/ 351057 h 351057"/>
                  <a:gd name="connsiteX5" fmla="*/ 0 w 148794"/>
                  <a:gd name="connsiteY5" fmla="*/ 276661 h 351057"/>
                  <a:gd name="connsiteX6" fmla="*/ 21790 w 148794"/>
                  <a:gd name="connsiteY6" fmla="*/ 224055 h 351057"/>
                  <a:gd name="connsiteX7" fmla="*/ 42270 w 148794"/>
                  <a:gd name="connsiteY7" fmla="*/ 210248 h 35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8794" h="351057">
                    <a:moveTo>
                      <a:pt x="75553" y="0"/>
                    </a:moveTo>
                    <a:lnTo>
                      <a:pt x="109112" y="211992"/>
                    </a:lnTo>
                    <a:lnTo>
                      <a:pt x="127004" y="224055"/>
                    </a:lnTo>
                    <a:cubicBezTo>
                      <a:pt x="140467" y="237518"/>
                      <a:pt x="148794" y="256117"/>
                      <a:pt x="148794" y="276661"/>
                    </a:cubicBezTo>
                    <a:cubicBezTo>
                      <a:pt x="148794" y="317749"/>
                      <a:pt x="115485" y="351057"/>
                      <a:pt x="74397" y="351057"/>
                    </a:cubicBezTo>
                    <a:cubicBezTo>
                      <a:pt x="33309" y="351057"/>
                      <a:pt x="0" y="317749"/>
                      <a:pt x="0" y="276661"/>
                    </a:cubicBezTo>
                    <a:cubicBezTo>
                      <a:pt x="0" y="256117"/>
                      <a:pt x="8327" y="237518"/>
                      <a:pt x="21790" y="224055"/>
                    </a:cubicBezTo>
                    <a:lnTo>
                      <a:pt x="42270" y="21024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0" name="グループ化 1289"/>
          <p:cNvGrpSpPr/>
          <p:nvPr/>
        </p:nvGrpSpPr>
        <p:grpSpPr>
          <a:xfrm>
            <a:off x="2570927" y="4401378"/>
            <a:ext cx="1037118" cy="1902942"/>
            <a:chOff x="1781173" y="3670337"/>
            <a:chExt cx="1476376" cy="2708910"/>
          </a:xfrm>
        </p:grpSpPr>
        <p:grpSp>
          <p:nvGrpSpPr>
            <p:cNvPr id="1656" name="グループ化 1655"/>
            <p:cNvGrpSpPr/>
            <p:nvPr/>
          </p:nvGrpSpPr>
          <p:grpSpPr>
            <a:xfrm>
              <a:off x="2073931" y="3670337"/>
              <a:ext cx="878819" cy="782315"/>
              <a:chOff x="191865" y="2020570"/>
              <a:chExt cx="1052513" cy="775656"/>
            </a:xfrm>
          </p:grpSpPr>
          <p:sp>
            <p:nvSpPr>
              <p:cNvPr id="1707" name="正方形/長方形 1706"/>
              <p:cNvSpPr/>
              <p:nvPr/>
            </p:nvSpPr>
            <p:spPr>
              <a:xfrm>
                <a:off x="191865" y="2020570"/>
                <a:ext cx="1052513" cy="77565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8" name="正方形/長方形 1707"/>
              <p:cNvSpPr/>
              <p:nvPr/>
            </p:nvSpPr>
            <p:spPr>
              <a:xfrm>
                <a:off x="191865" y="2115820"/>
                <a:ext cx="1052513" cy="68040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9" name="正方形/長方形 1708"/>
              <p:cNvSpPr/>
              <p:nvPr/>
            </p:nvSpPr>
            <p:spPr>
              <a:xfrm>
                <a:off x="242553" y="21945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0" name="正方形/長方形 1709"/>
              <p:cNvSpPr/>
              <p:nvPr/>
            </p:nvSpPr>
            <p:spPr>
              <a:xfrm>
                <a:off x="242553" y="229616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242553" y="24041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2" name="正方形/長方形 1711"/>
              <p:cNvSpPr/>
              <p:nvPr/>
            </p:nvSpPr>
            <p:spPr>
              <a:xfrm>
                <a:off x="242553" y="2505712"/>
                <a:ext cx="951135" cy="45719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57" name="グループ化 1656"/>
            <p:cNvGrpSpPr/>
            <p:nvPr/>
          </p:nvGrpSpPr>
          <p:grpSpPr>
            <a:xfrm>
              <a:off x="1781173" y="4312323"/>
              <a:ext cx="1476376" cy="2066924"/>
              <a:chOff x="1781173" y="835026"/>
              <a:chExt cx="1476376" cy="2066924"/>
            </a:xfrm>
          </p:grpSpPr>
          <p:sp>
            <p:nvSpPr>
              <p:cNvPr id="1658" name="正方形/長方形 1657"/>
              <p:cNvSpPr/>
              <p:nvPr/>
            </p:nvSpPr>
            <p:spPr>
              <a:xfrm>
                <a:off x="2038350" y="835026"/>
                <a:ext cx="952500" cy="171448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9" name="正方形/長方形 1658"/>
              <p:cNvSpPr/>
              <p:nvPr/>
            </p:nvSpPr>
            <p:spPr>
              <a:xfrm>
                <a:off x="1781174" y="1654175"/>
                <a:ext cx="1476375" cy="1247775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0" name="台形 1659"/>
              <p:cNvSpPr/>
              <p:nvPr/>
            </p:nvSpPr>
            <p:spPr>
              <a:xfrm>
                <a:off x="1781173" y="935037"/>
                <a:ext cx="1476375" cy="719137"/>
              </a:xfrm>
              <a:prstGeom prst="trapezoid">
                <a:avLst>
                  <a:gd name="adj" fmla="val 18171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1" name="正方形/長方形 1660"/>
              <p:cNvSpPr/>
              <p:nvPr/>
            </p:nvSpPr>
            <p:spPr>
              <a:xfrm>
                <a:off x="1899431" y="1654175"/>
                <a:ext cx="1234294" cy="1247775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2" name="台形 1661"/>
              <p:cNvSpPr/>
              <p:nvPr/>
            </p:nvSpPr>
            <p:spPr>
              <a:xfrm>
                <a:off x="1924047" y="1010444"/>
                <a:ext cx="1209678" cy="323056"/>
              </a:xfrm>
              <a:prstGeom prst="trapezoid">
                <a:avLst>
                  <a:gd name="adj" fmla="val 18171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63" name="グループ化 1662"/>
              <p:cNvGrpSpPr/>
              <p:nvPr/>
            </p:nvGrpSpPr>
            <p:grpSpPr>
              <a:xfrm>
                <a:off x="1887525" y="1431921"/>
                <a:ext cx="1258106" cy="136931"/>
                <a:chOff x="1887204" y="885825"/>
                <a:chExt cx="1292087" cy="133423"/>
              </a:xfrm>
              <a:solidFill>
                <a:srgbClr val="FF0000"/>
              </a:solidFill>
            </p:grpSpPr>
            <p:sp>
              <p:nvSpPr>
                <p:cNvPr id="1699" name="角丸四角形 1698"/>
                <p:cNvSpPr/>
                <p:nvPr/>
              </p:nvSpPr>
              <p:spPr>
                <a:xfrm>
                  <a:off x="1887204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0" name="角丸四角形 1699"/>
                <p:cNvSpPr/>
                <p:nvPr/>
              </p:nvSpPr>
              <p:spPr>
                <a:xfrm>
                  <a:off x="2215817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1" name="角丸四角形 1700"/>
                <p:cNvSpPr/>
                <p:nvPr/>
              </p:nvSpPr>
              <p:spPr>
                <a:xfrm>
                  <a:off x="2544429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2" name="角丸四角形 1701"/>
                <p:cNvSpPr/>
                <p:nvPr/>
              </p:nvSpPr>
              <p:spPr>
                <a:xfrm>
                  <a:off x="2873043" y="924893"/>
                  <a:ext cx="306248" cy="94355"/>
                </a:xfrm>
                <a:prstGeom prst="roundRect">
                  <a:avLst>
                    <a:gd name="adj" fmla="val 3245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3" name="角丸四角形 1702"/>
                <p:cNvSpPr/>
                <p:nvPr/>
              </p:nvSpPr>
              <p:spPr>
                <a:xfrm>
                  <a:off x="1899431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4" name="角丸四角形 1703"/>
                <p:cNvSpPr/>
                <p:nvPr/>
              </p:nvSpPr>
              <p:spPr>
                <a:xfrm>
                  <a:off x="2228043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5" name="角丸四角形 1704"/>
                <p:cNvSpPr/>
                <p:nvPr/>
              </p:nvSpPr>
              <p:spPr>
                <a:xfrm>
                  <a:off x="2556655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6" name="角丸四角形 1705"/>
                <p:cNvSpPr/>
                <p:nvPr/>
              </p:nvSpPr>
              <p:spPr>
                <a:xfrm>
                  <a:off x="2885268" y="885825"/>
                  <a:ext cx="281794" cy="120650"/>
                </a:xfrm>
                <a:prstGeom prst="roundRect">
                  <a:avLst>
                    <a:gd name="adj" fmla="val 32457"/>
                  </a:avLst>
                </a:prstGeom>
                <a:solidFill>
                  <a:srgbClr val="44546A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4" name="グループ化 1663"/>
              <p:cNvGrpSpPr/>
              <p:nvPr/>
            </p:nvGrpSpPr>
            <p:grpSpPr>
              <a:xfrm>
                <a:off x="2118793" y="1044613"/>
                <a:ext cx="790403" cy="215864"/>
                <a:chOff x="244535" y="2997079"/>
                <a:chExt cx="6429556" cy="2419712"/>
              </a:xfrm>
              <a:solidFill>
                <a:srgbClr val="FFFF00"/>
              </a:solidFill>
            </p:grpSpPr>
            <p:sp>
              <p:nvSpPr>
                <p:cNvPr id="1669" name="フリーフォーム 1668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0" name="フリーフォーム 1669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1" name="フリーフォーム 1670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2" name="フリーフォーム 1671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3" name="フリーフォーム 1672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4" name="フリーフォーム 1673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5" name="フリーフォーム 1674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6" name="フリーフォーム 1675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7" name="フリーフォーム 1676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8" name="フリーフォーム 1677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9" name="フリーフォーム 1678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0" name="フリーフォーム 1679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1" name="フリーフォーム 1680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2" name="フリーフォーム 1681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3" name="フリーフォーム 1682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4" name="フリーフォーム 1683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5" name="フリーフォーム 1684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6" name="フリーフォーム 1685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7" name="フリーフォーム 1686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8" name="フリーフォーム 1687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9" name="フリーフォーム 1688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0" name="フリーフォーム 1689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1" name="フリーフォーム 1690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2" name="フリーフォーム 1691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3" name="フリーフォーム 1692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4" name="フリーフォーム 1693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5" name="フリーフォーム 1694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6" name="フリーフォーム 1695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7" name="円/楕円 411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8" name="円/楕円 412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65" name="テキスト ボックス 1664"/>
              <p:cNvSpPr txBox="1"/>
              <p:nvPr/>
            </p:nvSpPr>
            <p:spPr>
              <a:xfrm>
                <a:off x="2918084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666" name="テキスト ボックス 1665"/>
              <p:cNvSpPr txBox="1"/>
              <p:nvPr/>
            </p:nvSpPr>
            <p:spPr>
              <a:xfrm>
                <a:off x="2596038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667" name="テキスト ボックス 1666"/>
              <p:cNvSpPr txBox="1"/>
              <p:nvPr/>
            </p:nvSpPr>
            <p:spPr>
              <a:xfrm>
                <a:off x="2275005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668" name="テキスト ボックス 1667"/>
              <p:cNvSpPr txBox="1"/>
              <p:nvPr/>
            </p:nvSpPr>
            <p:spPr>
              <a:xfrm>
                <a:off x="1960307" y="1441273"/>
                <a:ext cx="161049" cy="4571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</p:grpSp>
      <p:grpSp>
        <p:nvGrpSpPr>
          <p:cNvPr id="1291" name="グループ化 1290"/>
          <p:cNvGrpSpPr/>
          <p:nvPr/>
        </p:nvGrpSpPr>
        <p:grpSpPr>
          <a:xfrm>
            <a:off x="4194074" y="4855093"/>
            <a:ext cx="1743027" cy="1368607"/>
            <a:chOff x="3638549" y="4912397"/>
            <a:chExt cx="2481264" cy="1948264"/>
          </a:xfrm>
        </p:grpSpPr>
        <p:grpSp>
          <p:nvGrpSpPr>
            <p:cNvPr id="1600" name="グループ化 1599"/>
            <p:cNvGrpSpPr/>
            <p:nvPr/>
          </p:nvGrpSpPr>
          <p:grpSpPr>
            <a:xfrm>
              <a:off x="3638549" y="4912397"/>
              <a:ext cx="2105025" cy="1466850"/>
              <a:chOff x="3638549" y="1435100"/>
              <a:chExt cx="2105025" cy="1466850"/>
            </a:xfrm>
          </p:grpSpPr>
          <p:sp>
            <p:nvSpPr>
              <p:cNvPr id="1608" name="片側の 2 つの角を丸めた四角形 1607"/>
              <p:cNvSpPr/>
              <p:nvPr/>
            </p:nvSpPr>
            <p:spPr>
              <a:xfrm>
                <a:off x="3638549" y="1435100"/>
                <a:ext cx="2105025" cy="1466850"/>
              </a:xfrm>
              <a:prstGeom prst="round2SameRect">
                <a:avLst>
                  <a:gd name="adj1" fmla="val 8875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9" name="正方形/長方形 1608"/>
              <p:cNvSpPr/>
              <p:nvPr/>
            </p:nvSpPr>
            <p:spPr>
              <a:xfrm>
                <a:off x="3771900" y="1654175"/>
                <a:ext cx="1228725" cy="1038225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0" name="片側の 2 つの角を丸めた四角形 1609"/>
              <p:cNvSpPr/>
              <p:nvPr/>
            </p:nvSpPr>
            <p:spPr>
              <a:xfrm>
                <a:off x="5191125" y="1654175"/>
                <a:ext cx="381000" cy="6762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16200000" scaled="0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1" name="片側の 2 つの角を丸めた四角形 1610"/>
              <p:cNvSpPr/>
              <p:nvPr/>
            </p:nvSpPr>
            <p:spPr>
              <a:xfrm>
                <a:off x="5233987" y="1654175"/>
                <a:ext cx="295276" cy="6762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2" name="角丸四角形 1611"/>
              <p:cNvSpPr/>
              <p:nvPr/>
            </p:nvSpPr>
            <p:spPr>
              <a:xfrm>
                <a:off x="5233987" y="1697037"/>
                <a:ext cx="295276" cy="48815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16200000" scaled="0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3" name="角丸四角形 1612"/>
              <p:cNvSpPr/>
              <p:nvPr/>
            </p:nvSpPr>
            <p:spPr>
              <a:xfrm>
                <a:off x="5260181" y="1723230"/>
                <a:ext cx="242888" cy="43576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4" name="片側の 2 つの角を丸めた四角形 1613"/>
              <p:cNvSpPr/>
              <p:nvPr/>
            </p:nvSpPr>
            <p:spPr>
              <a:xfrm>
                <a:off x="5291136" y="1757758"/>
                <a:ext cx="180978" cy="16430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5" name="額縁 1614"/>
              <p:cNvSpPr/>
              <p:nvPr/>
            </p:nvSpPr>
            <p:spPr>
              <a:xfrm rot="10800000">
                <a:off x="3818573" y="1689417"/>
                <a:ext cx="1135380" cy="967740"/>
              </a:xfrm>
              <a:prstGeom prst="bevel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6" name="正方形/長方形 1615"/>
              <p:cNvSpPr/>
              <p:nvPr/>
            </p:nvSpPr>
            <p:spPr>
              <a:xfrm>
                <a:off x="3849688" y="1725612"/>
                <a:ext cx="1073149" cy="89535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17" name="グループ化 1616"/>
              <p:cNvGrpSpPr/>
              <p:nvPr/>
            </p:nvGrpSpPr>
            <p:grpSpPr>
              <a:xfrm>
                <a:off x="3991147" y="1826412"/>
                <a:ext cx="790403" cy="297462"/>
                <a:chOff x="244535" y="2997079"/>
                <a:chExt cx="6429556" cy="2419712"/>
              </a:xfrm>
              <a:solidFill>
                <a:srgbClr val="92D050"/>
              </a:solidFill>
            </p:grpSpPr>
            <p:sp>
              <p:nvSpPr>
                <p:cNvPr id="1626" name="フリーフォーム 1625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7" name="フリーフォーム 1626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8" name="フリーフォーム 1627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9" name="フリーフォーム 1628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0" name="フリーフォーム 1629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1" name="フリーフォーム 1630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2" name="フリーフォーム 1631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3" name="フリーフォーム 1632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4" name="フリーフォーム 1633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5" name="フリーフォーム 1634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6" name="フリーフォーム 1635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7" name="フリーフォーム 1636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8" name="フリーフォーム 1637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9" name="フリーフォーム 1638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0" name="フリーフォーム 1639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1" name="フリーフォーム 1640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2" name="フリーフォーム 1641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4" name="フリーフォーム 1643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5" name="フリーフォーム 1644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6" name="フリーフォーム 1645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7" name="フリーフォーム 1646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8" name="フリーフォーム 1647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9" name="フリーフォーム 1648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0" name="フリーフォーム 1649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1" name="フリーフォーム 1650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2" name="フリーフォーム 1651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3" name="フリーフォーム 1652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4" name="円/楕円 26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5" name="円/楕円 26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18" name="角丸四角形 1617"/>
              <p:cNvSpPr/>
              <p:nvPr/>
            </p:nvSpPr>
            <p:spPr>
              <a:xfrm>
                <a:off x="3895725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9" name="角丸四角形 1618"/>
              <p:cNvSpPr/>
              <p:nvPr/>
            </p:nvSpPr>
            <p:spPr>
              <a:xfrm>
                <a:off x="4149642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0" name="角丸四角形 1619"/>
              <p:cNvSpPr/>
              <p:nvPr/>
            </p:nvSpPr>
            <p:spPr>
              <a:xfrm>
                <a:off x="4406863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1" name="角丸四角形 1620"/>
              <p:cNvSpPr/>
              <p:nvPr/>
            </p:nvSpPr>
            <p:spPr>
              <a:xfrm>
                <a:off x="4660780" y="2363788"/>
                <a:ext cx="216020" cy="17145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2" name="テキスト ボックス 1621"/>
              <p:cNvSpPr txBox="1"/>
              <p:nvPr/>
            </p:nvSpPr>
            <p:spPr>
              <a:xfrm>
                <a:off x="4698880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623" name="テキスト ボックス 1622"/>
              <p:cNvSpPr txBox="1"/>
              <p:nvPr/>
            </p:nvSpPr>
            <p:spPr>
              <a:xfrm>
                <a:off x="4448849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624" name="テキスト ボックス 1623"/>
              <p:cNvSpPr txBox="1"/>
              <p:nvPr/>
            </p:nvSpPr>
            <p:spPr>
              <a:xfrm>
                <a:off x="4186911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625" name="テキスト ボックス 1624"/>
              <p:cNvSpPr txBox="1"/>
              <p:nvPr/>
            </p:nvSpPr>
            <p:spPr>
              <a:xfrm>
                <a:off x="3932118" y="2412334"/>
                <a:ext cx="139820" cy="7435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  <p:grpSp>
          <p:nvGrpSpPr>
            <p:cNvPr id="1601" name="グループ化 1600"/>
            <p:cNvGrpSpPr/>
            <p:nvPr/>
          </p:nvGrpSpPr>
          <p:grpSpPr>
            <a:xfrm>
              <a:off x="5208437" y="5244818"/>
              <a:ext cx="821602" cy="1177291"/>
              <a:chOff x="5208437" y="3733481"/>
              <a:chExt cx="821602" cy="1177291"/>
            </a:xfrm>
          </p:grpSpPr>
          <p:grpSp>
            <p:nvGrpSpPr>
              <p:cNvPr id="1604" name="グループ化 1603"/>
              <p:cNvGrpSpPr/>
              <p:nvPr/>
            </p:nvGrpSpPr>
            <p:grpSpPr>
              <a:xfrm>
                <a:off x="5208437" y="3733481"/>
                <a:ext cx="821602" cy="1177291"/>
                <a:chOff x="5273922" y="5236210"/>
                <a:chExt cx="919095" cy="1316991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606" name="角丸四角形 1605"/>
                <p:cNvSpPr/>
                <p:nvPr/>
              </p:nvSpPr>
              <p:spPr>
                <a:xfrm rot="1800000">
                  <a:off x="5273922" y="5943523"/>
                  <a:ext cx="360128" cy="397068"/>
                </a:xfrm>
                <a:prstGeom prst="roundRect">
                  <a:avLst>
                    <a:gd name="adj" fmla="val 4193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 1606"/>
                <p:cNvSpPr/>
                <p:nvPr/>
              </p:nvSpPr>
              <p:spPr>
                <a:xfrm>
                  <a:off x="5370333" y="5236210"/>
                  <a:ext cx="822684" cy="1316991"/>
                </a:xfrm>
                <a:custGeom>
                  <a:avLst/>
                  <a:gdLst>
                    <a:gd name="connsiteX0" fmla="*/ 0 w 822684"/>
                    <a:gd name="connsiteY0" fmla="*/ 1024096 h 1316991"/>
                    <a:gd name="connsiteX1" fmla="*/ 0 w 822684"/>
                    <a:gd name="connsiteY1" fmla="*/ 1024097 h 1316991"/>
                    <a:gd name="connsiteX2" fmla="*/ 0 w 822684"/>
                    <a:gd name="connsiteY2" fmla="*/ 1024097 h 1316991"/>
                    <a:gd name="connsiteX3" fmla="*/ 100896 w 822684"/>
                    <a:gd name="connsiteY3" fmla="*/ 0 h 1316991"/>
                    <a:gd name="connsiteX4" fmla="*/ 201792 w 822684"/>
                    <a:gd name="connsiteY4" fmla="*/ 100896 h 1316991"/>
                    <a:gd name="connsiteX5" fmla="*/ 201791 w 822684"/>
                    <a:gd name="connsiteY5" fmla="*/ 635619 h 1316991"/>
                    <a:gd name="connsiteX6" fmla="*/ 215082 w 822684"/>
                    <a:gd name="connsiteY6" fmla="*/ 615906 h 1316991"/>
                    <a:gd name="connsiteX7" fmla="*/ 293162 w 822684"/>
                    <a:gd name="connsiteY7" fmla="*/ 583564 h 1316991"/>
                    <a:gd name="connsiteX8" fmla="*/ 394905 w 822684"/>
                    <a:gd name="connsiteY8" fmla="*/ 651004 h 1316991"/>
                    <a:gd name="connsiteX9" fmla="*/ 400318 w 822684"/>
                    <a:gd name="connsiteY9" fmla="*/ 677813 h 1316991"/>
                    <a:gd name="connsiteX10" fmla="*/ 405730 w 822684"/>
                    <a:gd name="connsiteY10" fmla="*/ 651004 h 1316991"/>
                    <a:gd name="connsiteX11" fmla="*/ 507474 w 822684"/>
                    <a:gd name="connsiteY11" fmla="*/ 583564 h 1316991"/>
                    <a:gd name="connsiteX12" fmla="*/ 609218 w 822684"/>
                    <a:gd name="connsiteY12" fmla="*/ 651004 h 1316991"/>
                    <a:gd name="connsiteX13" fmla="*/ 609868 w 822684"/>
                    <a:gd name="connsiteY13" fmla="*/ 654226 h 1316991"/>
                    <a:gd name="connsiteX14" fmla="*/ 610519 w 822684"/>
                    <a:gd name="connsiteY14" fmla="*/ 651004 h 1316991"/>
                    <a:gd name="connsiteX15" fmla="*/ 712262 w 822684"/>
                    <a:gd name="connsiteY15" fmla="*/ 583564 h 1316991"/>
                    <a:gd name="connsiteX16" fmla="*/ 822683 w 822684"/>
                    <a:gd name="connsiteY16" fmla="*/ 693985 h 1316991"/>
                    <a:gd name="connsiteX17" fmla="*/ 822683 w 822684"/>
                    <a:gd name="connsiteY17" fmla="*/ 1024087 h 1316991"/>
                    <a:gd name="connsiteX18" fmla="*/ 822684 w 822684"/>
                    <a:gd name="connsiteY18" fmla="*/ 1024097 h 1316991"/>
                    <a:gd name="connsiteX19" fmla="*/ 822683 w 822684"/>
                    <a:gd name="connsiteY19" fmla="*/ 1024097 h 1316991"/>
                    <a:gd name="connsiteX20" fmla="*/ 822683 w 822684"/>
                    <a:gd name="connsiteY20" fmla="*/ 1035118 h 1316991"/>
                    <a:gd name="connsiteX21" fmla="*/ 820464 w 822684"/>
                    <a:gd name="connsiteY21" fmla="*/ 1046109 h 1316991"/>
                    <a:gd name="connsiteX22" fmla="*/ 816733 w 822684"/>
                    <a:gd name="connsiteY22" fmla="*/ 1083126 h 1316991"/>
                    <a:gd name="connsiteX23" fmla="*/ 529789 w 822684"/>
                    <a:gd name="connsiteY23" fmla="*/ 1316991 h 1316991"/>
                    <a:gd name="connsiteX24" fmla="*/ 292894 w 822684"/>
                    <a:gd name="connsiteY24" fmla="*/ 1316990 h 1316991"/>
                    <a:gd name="connsiteX25" fmla="*/ 5951 w 822684"/>
                    <a:gd name="connsiteY25" fmla="*/ 1083125 h 1316991"/>
                    <a:gd name="connsiteX26" fmla="*/ 0 w 822684"/>
                    <a:gd name="connsiteY26" fmla="*/ 1024097 h 1316991"/>
                    <a:gd name="connsiteX27" fmla="*/ 2461 w 822684"/>
                    <a:gd name="connsiteY27" fmla="*/ 999684 h 1316991"/>
                    <a:gd name="connsiteX28" fmla="*/ 0 w 822684"/>
                    <a:gd name="connsiteY28" fmla="*/ 987494 h 1316991"/>
                    <a:gd name="connsiteX29" fmla="*/ 0 w 822684"/>
                    <a:gd name="connsiteY29" fmla="*/ 100896 h 1316991"/>
                    <a:gd name="connsiteX30" fmla="*/ 100896 w 822684"/>
                    <a:gd name="connsiteY30" fmla="*/ 0 h 131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22684" h="1316991">
                      <a:moveTo>
                        <a:pt x="0" y="1024096"/>
                      </a:moveTo>
                      <a:lnTo>
                        <a:pt x="0" y="1024097"/>
                      </a:lnTo>
                      <a:lnTo>
                        <a:pt x="0" y="1024097"/>
                      </a:lnTo>
                      <a:close/>
                      <a:moveTo>
                        <a:pt x="100896" y="0"/>
                      </a:moveTo>
                      <a:cubicBezTo>
                        <a:pt x="156619" y="0"/>
                        <a:pt x="201792" y="45173"/>
                        <a:pt x="201792" y="100896"/>
                      </a:cubicBezTo>
                      <a:lnTo>
                        <a:pt x="201791" y="635619"/>
                      </a:lnTo>
                      <a:lnTo>
                        <a:pt x="215082" y="615906"/>
                      </a:lnTo>
                      <a:cubicBezTo>
                        <a:pt x="235065" y="595923"/>
                        <a:pt x="262670" y="583564"/>
                        <a:pt x="293162" y="583564"/>
                      </a:cubicBezTo>
                      <a:cubicBezTo>
                        <a:pt x="338900" y="583564"/>
                        <a:pt x="378143" y="611373"/>
                        <a:pt x="394905" y="651004"/>
                      </a:cubicBezTo>
                      <a:lnTo>
                        <a:pt x="400318" y="677813"/>
                      </a:lnTo>
                      <a:lnTo>
                        <a:pt x="405730" y="651004"/>
                      </a:lnTo>
                      <a:cubicBezTo>
                        <a:pt x="422493" y="611373"/>
                        <a:pt x="461736" y="583564"/>
                        <a:pt x="507474" y="583564"/>
                      </a:cubicBezTo>
                      <a:cubicBezTo>
                        <a:pt x="553212" y="583564"/>
                        <a:pt x="592455" y="611373"/>
                        <a:pt x="609218" y="651004"/>
                      </a:cubicBezTo>
                      <a:lnTo>
                        <a:pt x="609868" y="654226"/>
                      </a:lnTo>
                      <a:lnTo>
                        <a:pt x="610519" y="651004"/>
                      </a:lnTo>
                      <a:cubicBezTo>
                        <a:pt x="627281" y="611373"/>
                        <a:pt x="666524" y="583564"/>
                        <a:pt x="712262" y="583564"/>
                      </a:cubicBezTo>
                      <a:cubicBezTo>
                        <a:pt x="773246" y="583564"/>
                        <a:pt x="822683" y="633001"/>
                        <a:pt x="822683" y="693985"/>
                      </a:cubicBezTo>
                      <a:lnTo>
                        <a:pt x="822683" y="1024087"/>
                      </a:lnTo>
                      <a:lnTo>
                        <a:pt x="822684" y="1024097"/>
                      </a:lnTo>
                      <a:lnTo>
                        <a:pt x="822683" y="1024097"/>
                      </a:lnTo>
                      <a:lnTo>
                        <a:pt x="822683" y="1035118"/>
                      </a:lnTo>
                      <a:lnTo>
                        <a:pt x="820464" y="1046109"/>
                      </a:lnTo>
                      <a:lnTo>
                        <a:pt x="816733" y="1083126"/>
                      </a:lnTo>
                      <a:cubicBezTo>
                        <a:pt x="789421" y="1216593"/>
                        <a:pt x="671330" y="1316991"/>
                        <a:pt x="529789" y="1316991"/>
                      </a:cubicBezTo>
                      <a:lnTo>
                        <a:pt x="292894" y="1316990"/>
                      </a:lnTo>
                      <a:cubicBezTo>
                        <a:pt x="151353" y="1316990"/>
                        <a:pt x="33262" y="1216592"/>
                        <a:pt x="5951" y="1083125"/>
                      </a:cubicBezTo>
                      <a:lnTo>
                        <a:pt x="0" y="1024097"/>
                      </a:lnTo>
                      <a:lnTo>
                        <a:pt x="2461" y="999684"/>
                      </a:lnTo>
                      <a:lnTo>
                        <a:pt x="0" y="987494"/>
                      </a:lnTo>
                      <a:lnTo>
                        <a:pt x="0" y="100896"/>
                      </a:lnTo>
                      <a:cubicBezTo>
                        <a:pt x="0" y="45173"/>
                        <a:pt x="45173" y="0"/>
                        <a:pt x="100896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05" name="片側の 2 つの角を丸めた四角形 1604"/>
              <p:cNvSpPr/>
              <p:nvPr/>
            </p:nvSpPr>
            <p:spPr>
              <a:xfrm>
                <a:off x="5328868" y="3769435"/>
                <a:ext cx="117755" cy="880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602" name="台形 1601"/>
            <p:cNvSpPr/>
            <p:nvPr/>
          </p:nvSpPr>
          <p:spPr>
            <a:xfrm>
              <a:off x="5219453" y="6459575"/>
              <a:ext cx="900360" cy="401086"/>
            </a:xfrm>
            <a:prstGeom prst="trapezoid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3" name="台形 1602"/>
            <p:cNvSpPr/>
            <p:nvPr/>
          </p:nvSpPr>
          <p:spPr>
            <a:xfrm>
              <a:off x="5261812" y="6315854"/>
              <a:ext cx="815642" cy="317052"/>
            </a:xfrm>
            <a:prstGeom prst="trapezoid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2" name="グループ化 1291"/>
          <p:cNvGrpSpPr/>
          <p:nvPr/>
        </p:nvGrpSpPr>
        <p:grpSpPr>
          <a:xfrm>
            <a:off x="7889856" y="4671628"/>
            <a:ext cx="1788670" cy="1665410"/>
            <a:chOff x="7797800" y="4912397"/>
            <a:chExt cx="2698750" cy="2512774"/>
          </a:xfrm>
        </p:grpSpPr>
        <p:grpSp>
          <p:nvGrpSpPr>
            <p:cNvPr id="1545" name="グループ化 1544"/>
            <p:cNvGrpSpPr/>
            <p:nvPr/>
          </p:nvGrpSpPr>
          <p:grpSpPr>
            <a:xfrm>
              <a:off x="7797800" y="4912397"/>
              <a:ext cx="2632868" cy="1974850"/>
              <a:chOff x="7797800" y="1435100"/>
              <a:chExt cx="2632868" cy="1974850"/>
            </a:xfrm>
          </p:grpSpPr>
          <p:sp>
            <p:nvSpPr>
              <p:cNvPr id="1551" name="アーチ 1550"/>
              <p:cNvSpPr/>
              <p:nvPr/>
            </p:nvSpPr>
            <p:spPr>
              <a:xfrm>
                <a:off x="9902031" y="2525077"/>
                <a:ext cx="528637" cy="528637"/>
              </a:xfrm>
              <a:prstGeom prst="blockArc">
                <a:avLst>
                  <a:gd name="adj1" fmla="val 13422854"/>
                  <a:gd name="adj2" fmla="val 7188520"/>
                  <a:gd name="adj3" fmla="val 846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2" name="角丸四角形 1551"/>
              <p:cNvSpPr/>
              <p:nvPr/>
            </p:nvSpPr>
            <p:spPr>
              <a:xfrm>
                <a:off x="7797800" y="1435100"/>
                <a:ext cx="2286000" cy="1466850"/>
              </a:xfrm>
              <a:prstGeom prst="roundRect">
                <a:avLst>
                  <a:gd name="adj" fmla="val 4296"/>
                </a:avLst>
              </a:prstGeom>
              <a:gradFill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3" name="角丸四角形 1552"/>
              <p:cNvSpPr/>
              <p:nvPr/>
            </p:nvSpPr>
            <p:spPr>
              <a:xfrm>
                <a:off x="7924800" y="1536700"/>
                <a:ext cx="2032000" cy="1263650"/>
              </a:xfrm>
              <a:prstGeom prst="roundRect">
                <a:avLst>
                  <a:gd name="adj" fmla="val 178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4" name="角丸四角形 1553"/>
              <p:cNvSpPr/>
              <p:nvPr/>
            </p:nvSpPr>
            <p:spPr>
              <a:xfrm>
                <a:off x="7943850" y="1555750"/>
                <a:ext cx="1993900" cy="1225550"/>
              </a:xfrm>
              <a:prstGeom prst="roundRect">
                <a:avLst>
                  <a:gd name="adj" fmla="val 1783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5" name="片側の 2 つの角を丸めた四角形 1554"/>
              <p:cNvSpPr/>
              <p:nvPr/>
            </p:nvSpPr>
            <p:spPr>
              <a:xfrm>
                <a:off x="9810750" y="3003550"/>
                <a:ext cx="381000" cy="3530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6" name="片側の 2 つの角を丸めた四角形 1555"/>
              <p:cNvSpPr/>
              <p:nvPr/>
            </p:nvSpPr>
            <p:spPr>
              <a:xfrm>
                <a:off x="9810750" y="3270250"/>
                <a:ext cx="381000" cy="1397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7" name="片側の 2 つの角を丸めた四角形 1556"/>
              <p:cNvSpPr/>
              <p:nvPr/>
            </p:nvSpPr>
            <p:spPr>
              <a:xfrm rot="10800000">
                <a:off x="9896475" y="3048000"/>
                <a:ext cx="209550" cy="1803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8" name="片側の 2 つの角を丸めた四角形 1557"/>
              <p:cNvSpPr/>
              <p:nvPr/>
            </p:nvSpPr>
            <p:spPr>
              <a:xfrm rot="10800000">
                <a:off x="9893300" y="3053715"/>
                <a:ext cx="215900" cy="1117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9" name="フリーフォーム 1558"/>
              <p:cNvSpPr/>
              <p:nvPr/>
            </p:nvSpPr>
            <p:spPr>
              <a:xfrm>
                <a:off x="9810750" y="2950210"/>
                <a:ext cx="381000" cy="190500"/>
              </a:xfrm>
              <a:custGeom>
                <a:avLst/>
                <a:gdLst>
                  <a:gd name="connsiteX0" fmla="*/ 95250 w 381000"/>
                  <a:gd name="connsiteY0" fmla="*/ 0 h 190500"/>
                  <a:gd name="connsiteX1" fmla="*/ 285750 w 381000"/>
                  <a:gd name="connsiteY1" fmla="*/ 0 h 190500"/>
                  <a:gd name="connsiteX2" fmla="*/ 381000 w 381000"/>
                  <a:gd name="connsiteY2" fmla="*/ 95250 h 190500"/>
                  <a:gd name="connsiteX3" fmla="*/ 381000 w 381000"/>
                  <a:gd name="connsiteY3" fmla="*/ 190500 h 190500"/>
                  <a:gd name="connsiteX4" fmla="*/ 376513 w 381000"/>
                  <a:gd name="connsiteY4" fmla="*/ 190500 h 190500"/>
                  <a:gd name="connsiteX5" fmla="*/ 373515 w 381000"/>
                  <a:gd name="connsiteY5" fmla="*/ 175650 h 190500"/>
                  <a:gd name="connsiteX6" fmla="*/ 285750 w 381000"/>
                  <a:gd name="connsiteY6" fmla="*/ 117475 h 190500"/>
                  <a:gd name="connsiteX7" fmla="*/ 95250 w 381000"/>
                  <a:gd name="connsiteY7" fmla="*/ 117475 h 190500"/>
                  <a:gd name="connsiteX8" fmla="*/ 7485 w 381000"/>
                  <a:gd name="connsiteY8" fmla="*/ 175650 h 190500"/>
                  <a:gd name="connsiteX9" fmla="*/ 4487 w 381000"/>
                  <a:gd name="connsiteY9" fmla="*/ 190500 h 190500"/>
                  <a:gd name="connsiteX10" fmla="*/ 0 w 381000"/>
                  <a:gd name="connsiteY10" fmla="*/ 190500 h 190500"/>
                  <a:gd name="connsiteX11" fmla="*/ 0 w 381000"/>
                  <a:gd name="connsiteY11" fmla="*/ 95250 h 190500"/>
                  <a:gd name="connsiteX12" fmla="*/ 95250 w 381000"/>
                  <a:gd name="connsiteY12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1000" h="190500">
                    <a:moveTo>
                      <a:pt x="95250" y="0"/>
                    </a:moveTo>
                    <a:lnTo>
                      <a:pt x="285750" y="0"/>
                    </a:lnTo>
                    <a:cubicBezTo>
                      <a:pt x="338355" y="0"/>
                      <a:pt x="381000" y="42645"/>
                      <a:pt x="381000" y="95250"/>
                    </a:cubicBezTo>
                    <a:lnTo>
                      <a:pt x="381000" y="190500"/>
                    </a:lnTo>
                    <a:lnTo>
                      <a:pt x="376513" y="190500"/>
                    </a:lnTo>
                    <a:lnTo>
                      <a:pt x="373515" y="175650"/>
                    </a:lnTo>
                    <a:cubicBezTo>
                      <a:pt x="359055" y="141463"/>
                      <a:pt x="325204" y="117475"/>
                      <a:pt x="285750" y="117475"/>
                    </a:cubicBezTo>
                    <a:lnTo>
                      <a:pt x="95250" y="117475"/>
                    </a:lnTo>
                    <a:cubicBezTo>
                      <a:pt x="55796" y="117475"/>
                      <a:pt x="21945" y="141463"/>
                      <a:pt x="7485" y="175650"/>
                    </a:cubicBezTo>
                    <a:lnTo>
                      <a:pt x="4487" y="190500"/>
                    </a:lnTo>
                    <a:lnTo>
                      <a:pt x="0" y="190500"/>
                    </a:lnTo>
                    <a:lnTo>
                      <a:pt x="0" y="95250"/>
                    </a:lnTo>
                    <a:cubicBezTo>
                      <a:pt x="0" y="42645"/>
                      <a:pt x="42645" y="0"/>
                      <a:pt x="952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100000">
                    <a:srgbClr val="ED7D31">
                      <a:lumMod val="50000"/>
                    </a:srgbClr>
                  </a:gs>
                  <a:gs pos="51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60" name="グループ化 1559"/>
              <p:cNvGrpSpPr/>
              <p:nvPr/>
            </p:nvGrpSpPr>
            <p:grpSpPr>
              <a:xfrm>
                <a:off x="8383826" y="1873082"/>
                <a:ext cx="1071873" cy="403391"/>
                <a:chOff x="244535" y="2997079"/>
                <a:chExt cx="6429556" cy="2419712"/>
              </a:xfrm>
              <a:solidFill>
                <a:srgbClr val="92D050"/>
              </a:solidFill>
            </p:grpSpPr>
            <p:sp>
              <p:nvSpPr>
                <p:cNvPr id="1570" name="フリーフォーム 1569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3" name="フリーフォーム 1572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5" name="フリーフォーム 1574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6" name="フリーフォーム 1575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7" name="フリーフォーム 1576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0" name="フリーフォーム 1579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1" name="フリーフォーム 1580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2" name="フリーフォーム 1581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3" name="フリーフォーム 1582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4" name="フリーフォーム 1583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5" name="フリーフォーム 1584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6" name="フリーフォーム 1585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7" name="フリーフォーム 1586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2" name="フリーフォーム 1591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3" name="フリーフォーム 1592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4" name="フリーフォーム 1593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6" name="フリーフォーム 1595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8" name="円/楕円 31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9" name="円/楕円 31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61" name="テキスト ボックス 1560"/>
              <p:cNvSpPr txBox="1"/>
              <p:nvPr/>
            </p:nvSpPr>
            <p:spPr>
              <a:xfrm>
                <a:off x="8403436" y="1658100"/>
                <a:ext cx="1072432" cy="1425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20XX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</a:t>
                </a: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月</a:t>
                </a: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XX</a:t>
                </a: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日（月）</a:t>
                </a:r>
              </a:p>
            </p:txBody>
          </p:sp>
          <p:sp>
            <p:nvSpPr>
              <p:cNvPr id="1562" name="角丸四角形 1561"/>
              <p:cNvSpPr/>
              <p:nvPr/>
            </p:nvSpPr>
            <p:spPr>
              <a:xfrm>
                <a:off x="80398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C00000"/>
                  </a:gs>
                  <a:gs pos="70000">
                    <a:srgbClr val="FF0000"/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3" name="角丸四角形 1562"/>
              <p:cNvSpPr/>
              <p:nvPr/>
            </p:nvSpPr>
            <p:spPr>
              <a:xfrm>
                <a:off x="84970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70000">
                    <a:srgbClr val="5B9BD5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4" name="角丸四角形 1563"/>
              <p:cNvSpPr/>
              <p:nvPr/>
            </p:nvSpPr>
            <p:spPr>
              <a:xfrm>
                <a:off x="89542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70AD47">
                      <a:lumMod val="50000"/>
                    </a:srgbClr>
                  </a:gs>
                  <a:gs pos="70000">
                    <a:srgbClr val="70AD47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5" name="角丸四角形 1564"/>
              <p:cNvSpPr/>
              <p:nvPr/>
            </p:nvSpPr>
            <p:spPr>
              <a:xfrm>
                <a:off x="9411423" y="2403079"/>
                <a:ext cx="430355" cy="289321"/>
              </a:xfrm>
              <a:prstGeom prst="roundRect">
                <a:avLst>
                  <a:gd name="adj" fmla="val 11729"/>
                </a:avLst>
              </a:pr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70000">
                    <a:srgbClr val="ED7D31">
                      <a:lumMod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6" name="テキスト ボックス 1565"/>
              <p:cNvSpPr txBox="1"/>
              <p:nvPr/>
            </p:nvSpPr>
            <p:spPr>
              <a:xfrm>
                <a:off x="9493246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戻り</a:t>
                </a:r>
              </a:p>
            </p:txBody>
          </p:sp>
          <p:sp>
            <p:nvSpPr>
              <p:cNvPr id="1567" name="テキスト ボックス 1566"/>
              <p:cNvSpPr txBox="1"/>
              <p:nvPr/>
            </p:nvSpPr>
            <p:spPr>
              <a:xfrm>
                <a:off x="9038858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外出</a:t>
                </a:r>
              </a:p>
            </p:txBody>
          </p:sp>
          <p:sp>
            <p:nvSpPr>
              <p:cNvPr id="1568" name="テキスト ボックス 1567"/>
              <p:cNvSpPr txBox="1"/>
              <p:nvPr/>
            </p:nvSpPr>
            <p:spPr>
              <a:xfrm>
                <a:off x="8580736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退勤</a:t>
                </a:r>
              </a:p>
            </p:txBody>
          </p:sp>
          <p:sp>
            <p:nvSpPr>
              <p:cNvPr id="1569" name="テキスト ボックス 1568"/>
              <p:cNvSpPr txBox="1"/>
              <p:nvPr/>
            </p:nvSpPr>
            <p:spPr>
              <a:xfrm>
                <a:off x="8129943" y="2476168"/>
                <a:ext cx="269157" cy="14314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出勤</a:t>
                </a:r>
              </a:p>
            </p:txBody>
          </p:sp>
        </p:grpSp>
        <p:grpSp>
          <p:nvGrpSpPr>
            <p:cNvPr id="1546" name="グループ化 1545"/>
            <p:cNvGrpSpPr/>
            <p:nvPr/>
          </p:nvGrpSpPr>
          <p:grpSpPr>
            <a:xfrm>
              <a:off x="9872538" y="6531011"/>
              <a:ext cx="624012" cy="894160"/>
              <a:chOff x="5208437" y="3733481"/>
              <a:chExt cx="821602" cy="1177291"/>
            </a:xfrm>
          </p:grpSpPr>
          <p:grpSp>
            <p:nvGrpSpPr>
              <p:cNvPr id="1547" name="グループ化 1546"/>
              <p:cNvGrpSpPr/>
              <p:nvPr/>
            </p:nvGrpSpPr>
            <p:grpSpPr>
              <a:xfrm>
                <a:off x="5208437" y="3733481"/>
                <a:ext cx="821602" cy="1177291"/>
                <a:chOff x="5273922" y="5236210"/>
                <a:chExt cx="919095" cy="1316991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549" name="角丸四角形 1548"/>
                <p:cNvSpPr/>
                <p:nvPr/>
              </p:nvSpPr>
              <p:spPr>
                <a:xfrm rot="1800000">
                  <a:off x="5273922" y="5943523"/>
                  <a:ext cx="360128" cy="397068"/>
                </a:xfrm>
                <a:prstGeom prst="roundRect">
                  <a:avLst>
                    <a:gd name="adj" fmla="val 4193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0" name="フリーフォーム 1549"/>
                <p:cNvSpPr/>
                <p:nvPr/>
              </p:nvSpPr>
              <p:spPr>
                <a:xfrm>
                  <a:off x="5370333" y="5236210"/>
                  <a:ext cx="822684" cy="1316991"/>
                </a:xfrm>
                <a:custGeom>
                  <a:avLst/>
                  <a:gdLst>
                    <a:gd name="connsiteX0" fmla="*/ 0 w 822684"/>
                    <a:gd name="connsiteY0" fmla="*/ 1024096 h 1316991"/>
                    <a:gd name="connsiteX1" fmla="*/ 0 w 822684"/>
                    <a:gd name="connsiteY1" fmla="*/ 1024097 h 1316991"/>
                    <a:gd name="connsiteX2" fmla="*/ 0 w 822684"/>
                    <a:gd name="connsiteY2" fmla="*/ 1024097 h 1316991"/>
                    <a:gd name="connsiteX3" fmla="*/ 100896 w 822684"/>
                    <a:gd name="connsiteY3" fmla="*/ 0 h 1316991"/>
                    <a:gd name="connsiteX4" fmla="*/ 201792 w 822684"/>
                    <a:gd name="connsiteY4" fmla="*/ 100896 h 1316991"/>
                    <a:gd name="connsiteX5" fmla="*/ 201791 w 822684"/>
                    <a:gd name="connsiteY5" fmla="*/ 635619 h 1316991"/>
                    <a:gd name="connsiteX6" fmla="*/ 215082 w 822684"/>
                    <a:gd name="connsiteY6" fmla="*/ 615906 h 1316991"/>
                    <a:gd name="connsiteX7" fmla="*/ 293162 w 822684"/>
                    <a:gd name="connsiteY7" fmla="*/ 583564 h 1316991"/>
                    <a:gd name="connsiteX8" fmla="*/ 394905 w 822684"/>
                    <a:gd name="connsiteY8" fmla="*/ 651004 h 1316991"/>
                    <a:gd name="connsiteX9" fmla="*/ 400318 w 822684"/>
                    <a:gd name="connsiteY9" fmla="*/ 677813 h 1316991"/>
                    <a:gd name="connsiteX10" fmla="*/ 405730 w 822684"/>
                    <a:gd name="connsiteY10" fmla="*/ 651004 h 1316991"/>
                    <a:gd name="connsiteX11" fmla="*/ 507474 w 822684"/>
                    <a:gd name="connsiteY11" fmla="*/ 583564 h 1316991"/>
                    <a:gd name="connsiteX12" fmla="*/ 609218 w 822684"/>
                    <a:gd name="connsiteY12" fmla="*/ 651004 h 1316991"/>
                    <a:gd name="connsiteX13" fmla="*/ 609868 w 822684"/>
                    <a:gd name="connsiteY13" fmla="*/ 654226 h 1316991"/>
                    <a:gd name="connsiteX14" fmla="*/ 610519 w 822684"/>
                    <a:gd name="connsiteY14" fmla="*/ 651004 h 1316991"/>
                    <a:gd name="connsiteX15" fmla="*/ 712262 w 822684"/>
                    <a:gd name="connsiteY15" fmla="*/ 583564 h 1316991"/>
                    <a:gd name="connsiteX16" fmla="*/ 822683 w 822684"/>
                    <a:gd name="connsiteY16" fmla="*/ 693985 h 1316991"/>
                    <a:gd name="connsiteX17" fmla="*/ 822683 w 822684"/>
                    <a:gd name="connsiteY17" fmla="*/ 1024087 h 1316991"/>
                    <a:gd name="connsiteX18" fmla="*/ 822684 w 822684"/>
                    <a:gd name="connsiteY18" fmla="*/ 1024097 h 1316991"/>
                    <a:gd name="connsiteX19" fmla="*/ 822683 w 822684"/>
                    <a:gd name="connsiteY19" fmla="*/ 1024097 h 1316991"/>
                    <a:gd name="connsiteX20" fmla="*/ 822683 w 822684"/>
                    <a:gd name="connsiteY20" fmla="*/ 1035118 h 1316991"/>
                    <a:gd name="connsiteX21" fmla="*/ 820464 w 822684"/>
                    <a:gd name="connsiteY21" fmla="*/ 1046109 h 1316991"/>
                    <a:gd name="connsiteX22" fmla="*/ 816733 w 822684"/>
                    <a:gd name="connsiteY22" fmla="*/ 1083126 h 1316991"/>
                    <a:gd name="connsiteX23" fmla="*/ 529789 w 822684"/>
                    <a:gd name="connsiteY23" fmla="*/ 1316991 h 1316991"/>
                    <a:gd name="connsiteX24" fmla="*/ 292894 w 822684"/>
                    <a:gd name="connsiteY24" fmla="*/ 1316990 h 1316991"/>
                    <a:gd name="connsiteX25" fmla="*/ 5951 w 822684"/>
                    <a:gd name="connsiteY25" fmla="*/ 1083125 h 1316991"/>
                    <a:gd name="connsiteX26" fmla="*/ 0 w 822684"/>
                    <a:gd name="connsiteY26" fmla="*/ 1024097 h 1316991"/>
                    <a:gd name="connsiteX27" fmla="*/ 2461 w 822684"/>
                    <a:gd name="connsiteY27" fmla="*/ 999684 h 1316991"/>
                    <a:gd name="connsiteX28" fmla="*/ 0 w 822684"/>
                    <a:gd name="connsiteY28" fmla="*/ 987494 h 1316991"/>
                    <a:gd name="connsiteX29" fmla="*/ 0 w 822684"/>
                    <a:gd name="connsiteY29" fmla="*/ 100896 h 1316991"/>
                    <a:gd name="connsiteX30" fmla="*/ 100896 w 822684"/>
                    <a:gd name="connsiteY30" fmla="*/ 0 h 131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22684" h="1316991">
                      <a:moveTo>
                        <a:pt x="0" y="1024096"/>
                      </a:moveTo>
                      <a:lnTo>
                        <a:pt x="0" y="1024097"/>
                      </a:lnTo>
                      <a:lnTo>
                        <a:pt x="0" y="1024097"/>
                      </a:lnTo>
                      <a:close/>
                      <a:moveTo>
                        <a:pt x="100896" y="0"/>
                      </a:moveTo>
                      <a:cubicBezTo>
                        <a:pt x="156619" y="0"/>
                        <a:pt x="201792" y="45173"/>
                        <a:pt x="201792" y="100896"/>
                      </a:cubicBezTo>
                      <a:lnTo>
                        <a:pt x="201791" y="635619"/>
                      </a:lnTo>
                      <a:lnTo>
                        <a:pt x="215082" y="615906"/>
                      </a:lnTo>
                      <a:cubicBezTo>
                        <a:pt x="235065" y="595923"/>
                        <a:pt x="262670" y="583564"/>
                        <a:pt x="293162" y="583564"/>
                      </a:cubicBezTo>
                      <a:cubicBezTo>
                        <a:pt x="338900" y="583564"/>
                        <a:pt x="378143" y="611373"/>
                        <a:pt x="394905" y="651004"/>
                      </a:cubicBezTo>
                      <a:lnTo>
                        <a:pt x="400318" y="677813"/>
                      </a:lnTo>
                      <a:lnTo>
                        <a:pt x="405730" y="651004"/>
                      </a:lnTo>
                      <a:cubicBezTo>
                        <a:pt x="422493" y="611373"/>
                        <a:pt x="461736" y="583564"/>
                        <a:pt x="507474" y="583564"/>
                      </a:cubicBezTo>
                      <a:cubicBezTo>
                        <a:pt x="553212" y="583564"/>
                        <a:pt x="592455" y="611373"/>
                        <a:pt x="609218" y="651004"/>
                      </a:cubicBezTo>
                      <a:lnTo>
                        <a:pt x="609868" y="654226"/>
                      </a:lnTo>
                      <a:lnTo>
                        <a:pt x="610519" y="651004"/>
                      </a:lnTo>
                      <a:cubicBezTo>
                        <a:pt x="627281" y="611373"/>
                        <a:pt x="666524" y="583564"/>
                        <a:pt x="712262" y="583564"/>
                      </a:cubicBezTo>
                      <a:cubicBezTo>
                        <a:pt x="773246" y="583564"/>
                        <a:pt x="822683" y="633001"/>
                        <a:pt x="822683" y="693985"/>
                      </a:cubicBezTo>
                      <a:lnTo>
                        <a:pt x="822683" y="1024087"/>
                      </a:lnTo>
                      <a:lnTo>
                        <a:pt x="822684" y="1024097"/>
                      </a:lnTo>
                      <a:lnTo>
                        <a:pt x="822683" y="1024097"/>
                      </a:lnTo>
                      <a:lnTo>
                        <a:pt x="822683" y="1035118"/>
                      </a:lnTo>
                      <a:lnTo>
                        <a:pt x="820464" y="1046109"/>
                      </a:lnTo>
                      <a:lnTo>
                        <a:pt x="816733" y="1083126"/>
                      </a:lnTo>
                      <a:cubicBezTo>
                        <a:pt x="789421" y="1216593"/>
                        <a:pt x="671330" y="1316991"/>
                        <a:pt x="529789" y="1316991"/>
                      </a:cubicBezTo>
                      <a:lnTo>
                        <a:pt x="292894" y="1316990"/>
                      </a:lnTo>
                      <a:cubicBezTo>
                        <a:pt x="151353" y="1316990"/>
                        <a:pt x="33262" y="1216592"/>
                        <a:pt x="5951" y="1083125"/>
                      </a:cubicBezTo>
                      <a:lnTo>
                        <a:pt x="0" y="1024097"/>
                      </a:lnTo>
                      <a:lnTo>
                        <a:pt x="2461" y="999684"/>
                      </a:lnTo>
                      <a:lnTo>
                        <a:pt x="0" y="987494"/>
                      </a:lnTo>
                      <a:lnTo>
                        <a:pt x="0" y="100896"/>
                      </a:lnTo>
                      <a:cubicBezTo>
                        <a:pt x="0" y="45173"/>
                        <a:pt x="45173" y="0"/>
                        <a:pt x="100896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48" name="片側の 2 つの角を丸めた四角形 1547"/>
              <p:cNvSpPr/>
              <p:nvPr/>
            </p:nvSpPr>
            <p:spPr>
              <a:xfrm>
                <a:off x="5328868" y="3769435"/>
                <a:ext cx="117755" cy="880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3" name="グループ化 1292"/>
          <p:cNvGrpSpPr/>
          <p:nvPr/>
        </p:nvGrpSpPr>
        <p:grpSpPr>
          <a:xfrm>
            <a:off x="6314171" y="4709460"/>
            <a:ext cx="1120301" cy="1703055"/>
            <a:chOff x="6134100" y="4531397"/>
            <a:chExt cx="1319213" cy="2005437"/>
          </a:xfrm>
        </p:grpSpPr>
        <p:grpSp>
          <p:nvGrpSpPr>
            <p:cNvPr id="1494" name="グループ化 1493"/>
            <p:cNvGrpSpPr/>
            <p:nvPr/>
          </p:nvGrpSpPr>
          <p:grpSpPr>
            <a:xfrm>
              <a:off x="6134100" y="4531397"/>
              <a:ext cx="1319213" cy="1839970"/>
              <a:chOff x="6134100" y="1054100"/>
              <a:chExt cx="1319213" cy="1839970"/>
            </a:xfrm>
          </p:grpSpPr>
          <p:sp>
            <p:nvSpPr>
              <p:cNvPr id="1504" name="台形 1503"/>
              <p:cNvSpPr/>
              <p:nvPr/>
            </p:nvSpPr>
            <p:spPr>
              <a:xfrm rot="10800000">
                <a:off x="6167436" y="2781299"/>
                <a:ext cx="1252539" cy="112771"/>
              </a:xfrm>
              <a:prstGeom prst="trapezoid">
                <a:avLst>
                  <a:gd name="adj" fmla="val 833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5" name="片側の 2 つの角を丸めた四角形 1504"/>
              <p:cNvSpPr/>
              <p:nvPr/>
            </p:nvSpPr>
            <p:spPr>
              <a:xfrm>
                <a:off x="6134100" y="1054100"/>
                <a:ext cx="1319213" cy="1746250"/>
              </a:xfrm>
              <a:prstGeom prst="round2SameRect">
                <a:avLst>
                  <a:gd name="adj1" fmla="val 15103"/>
                  <a:gd name="adj2" fmla="val 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51429">
                    <a:sysClr val="windowText" lastClr="000000">
                      <a:lumMod val="50000"/>
                      <a:lumOff val="50000"/>
                    </a:sysClr>
                  </a:gs>
                  <a:gs pos="45000">
                    <a:sysClr val="windowText" lastClr="000000">
                      <a:lumMod val="75000"/>
                      <a:lumOff val="2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6" name="角丸四角形 1505"/>
              <p:cNvSpPr/>
              <p:nvPr/>
            </p:nvSpPr>
            <p:spPr>
              <a:xfrm>
                <a:off x="6200774" y="1238250"/>
                <a:ext cx="1176338" cy="393700"/>
              </a:xfrm>
              <a:prstGeom prst="roundRect">
                <a:avLst>
                  <a:gd name="adj" fmla="val 11386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7" name="角丸四角形 1506"/>
              <p:cNvSpPr/>
              <p:nvPr/>
            </p:nvSpPr>
            <p:spPr>
              <a:xfrm>
                <a:off x="6296025" y="1987550"/>
                <a:ext cx="985838" cy="633412"/>
              </a:xfrm>
              <a:prstGeom prst="roundRect">
                <a:avLst>
                  <a:gd name="adj" fmla="val 5776"/>
                </a:avLst>
              </a:prstGeom>
              <a:solidFill>
                <a:srgbClr val="E7E6E6">
                  <a:lumMod val="2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8" name="角丸四角形 1507"/>
              <p:cNvSpPr/>
              <p:nvPr/>
            </p:nvSpPr>
            <p:spPr>
              <a:xfrm>
                <a:off x="6338888" y="2030413"/>
                <a:ext cx="900112" cy="547686"/>
              </a:xfrm>
              <a:prstGeom prst="roundRect">
                <a:avLst>
                  <a:gd name="adj" fmla="val 5776"/>
                </a:avLst>
              </a:prstGeom>
              <a:solidFill>
                <a:srgbClr val="E7E6E6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09" name="グループ化 1508"/>
              <p:cNvGrpSpPr/>
              <p:nvPr/>
            </p:nvGrpSpPr>
            <p:grpSpPr>
              <a:xfrm>
                <a:off x="6674075" y="2278062"/>
                <a:ext cx="229738" cy="191469"/>
                <a:chOff x="7599812" y="4120980"/>
                <a:chExt cx="352425" cy="293719"/>
              </a:xfrm>
              <a:solidFill>
                <a:sysClr val="window" lastClr="FFFFFF"/>
              </a:solidFill>
            </p:grpSpPr>
            <p:sp>
              <p:nvSpPr>
                <p:cNvPr id="1543" name="角丸四角形 1542"/>
                <p:cNvSpPr/>
                <p:nvPr/>
              </p:nvSpPr>
              <p:spPr>
                <a:xfrm rot="20700000">
                  <a:off x="7599812" y="4120980"/>
                  <a:ext cx="352425" cy="252412"/>
                </a:xfrm>
                <a:prstGeom prst="roundRect">
                  <a:avLst>
                    <a:gd name="adj" fmla="val 723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4" name="片側の 2 つの角を丸めた四角形 1543"/>
                <p:cNvSpPr/>
                <p:nvPr/>
              </p:nvSpPr>
              <p:spPr>
                <a:xfrm>
                  <a:off x="7852224" y="4247186"/>
                  <a:ext cx="90488" cy="1675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10" name="テキスト ボックス 1509"/>
              <p:cNvSpPr txBox="1"/>
              <p:nvPr/>
            </p:nvSpPr>
            <p:spPr>
              <a:xfrm>
                <a:off x="6664295" y="2142567"/>
                <a:ext cx="249297" cy="7500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IC CARD</a:t>
                </a:r>
                <a:endPara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511" name="角丸四角形 1510"/>
              <p:cNvSpPr/>
              <p:nvPr/>
            </p:nvSpPr>
            <p:spPr>
              <a:xfrm>
                <a:off x="6227761" y="1260477"/>
                <a:ext cx="1122364" cy="342900"/>
              </a:xfrm>
              <a:prstGeom prst="roundRect">
                <a:avLst>
                  <a:gd name="adj" fmla="val 11386"/>
                </a:avLst>
              </a:prstGeom>
              <a:pattFill prst="pct80">
                <a:fgClr>
                  <a:srgbClr val="E7E6E6">
                    <a:lumMod val="25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12" name="グループ化 1511"/>
              <p:cNvGrpSpPr/>
              <p:nvPr/>
            </p:nvGrpSpPr>
            <p:grpSpPr>
              <a:xfrm>
                <a:off x="6388538" y="1304629"/>
                <a:ext cx="800809" cy="254596"/>
                <a:chOff x="244535" y="2997079"/>
                <a:chExt cx="6429556" cy="2419712"/>
              </a:xfrm>
              <a:solidFill>
                <a:srgbClr val="ED7D31"/>
              </a:solidFill>
            </p:grpSpPr>
            <p:sp>
              <p:nvSpPr>
                <p:cNvPr id="1513" name="フリーフォーム 1512"/>
                <p:cNvSpPr/>
                <p:nvPr/>
              </p:nvSpPr>
              <p:spPr>
                <a:xfrm rot="16200000">
                  <a:off x="-10321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4" name="フリーフォーム 1513"/>
                <p:cNvSpPr/>
                <p:nvPr/>
              </p:nvSpPr>
              <p:spPr>
                <a:xfrm>
                  <a:off x="4159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5" name="フリーフォーム 1514"/>
                <p:cNvSpPr/>
                <p:nvPr/>
              </p:nvSpPr>
              <p:spPr>
                <a:xfrm rot="16200000">
                  <a:off x="9351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6" name="フリーフォーム 1515"/>
                <p:cNvSpPr/>
                <p:nvPr/>
              </p:nvSpPr>
              <p:spPr>
                <a:xfrm>
                  <a:off x="4159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7" name="フリーフォーム 1516"/>
                <p:cNvSpPr/>
                <p:nvPr/>
              </p:nvSpPr>
              <p:spPr>
                <a:xfrm rot="16200000">
                  <a:off x="-10321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8" name="フリーフォーム 1517"/>
                <p:cNvSpPr/>
                <p:nvPr/>
              </p:nvSpPr>
              <p:spPr>
                <a:xfrm rot="16200000">
                  <a:off x="9351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9" name="フリーフォーム 1518"/>
                <p:cNvSpPr/>
                <p:nvPr/>
              </p:nvSpPr>
              <p:spPr>
                <a:xfrm>
                  <a:off x="4159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>
                <a:xfrm rot="16200000">
                  <a:off x="14398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1" name="フリーフォーム 1520"/>
                <p:cNvSpPr/>
                <p:nvPr/>
              </p:nvSpPr>
              <p:spPr>
                <a:xfrm>
                  <a:off x="19590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2" name="フリーフォーム 1521"/>
                <p:cNvSpPr/>
                <p:nvPr/>
              </p:nvSpPr>
              <p:spPr>
                <a:xfrm rot="16200000">
                  <a:off x="24782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フリーフォーム 1522"/>
                <p:cNvSpPr/>
                <p:nvPr/>
              </p:nvSpPr>
              <p:spPr>
                <a:xfrm>
                  <a:off x="19590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4" name="フリーフォーム 1523"/>
                <p:cNvSpPr/>
                <p:nvPr/>
              </p:nvSpPr>
              <p:spPr>
                <a:xfrm rot="16200000">
                  <a:off x="14398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5" name="フリーフォーム 1524"/>
                <p:cNvSpPr/>
                <p:nvPr/>
              </p:nvSpPr>
              <p:spPr>
                <a:xfrm rot="16200000">
                  <a:off x="24782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6" name="フリーフォーム 1525"/>
                <p:cNvSpPr/>
                <p:nvPr/>
              </p:nvSpPr>
              <p:spPr>
                <a:xfrm>
                  <a:off x="19590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7" name="フリーフォーム 1526"/>
                <p:cNvSpPr/>
                <p:nvPr/>
              </p:nvSpPr>
              <p:spPr>
                <a:xfrm rot="16200000">
                  <a:off x="340198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8" name="フリーフォーム 1527"/>
                <p:cNvSpPr/>
                <p:nvPr/>
              </p:nvSpPr>
              <p:spPr>
                <a:xfrm>
                  <a:off x="392118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9" name="フリーフォーム 1528"/>
                <p:cNvSpPr/>
                <p:nvPr/>
              </p:nvSpPr>
              <p:spPr>
                <a:xfrm rot="16200000">
                  <a:off x="444038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0" name="フリーフォーム 1529"/>
                <p:cNvSpPr/>
                <p:nvPr/>
              </p:nvSpPr>
              <p:spPr>
                <a:xfrm>
                  <a:off x="392118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1" name="フリーフォーム 1530"/>
                <p:cNvSpPr/>
                <p:nvPr/>
              </p:nvSpPr>
              <p:spPr>
                <a:xfrm rot="16200000">
                  <a:off x="340198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2" name="フリーフォーム 1531"/>
                <p:cNvSpPr/>
                <p:nvPr/>
              </p:nvSpPr>
              <p:spPr>
                <a:xfrm rot="16200000">
                  <a:off x="444038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3" name="フリーフォーム 1532"/>
                <p:cNvSpPr/>
                <p:nvPr/>
              </p:nvSpPr>
              <p:spPr>
                <a:xfrm>
                  <a:off x="392118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4" name="フリーフォーム 1533"/>
                <p:cNvSpPr/>
                <p:nvPr/>
              </p:nvSpPr>
              <p:spPr>
                <a:xfrm rot="16200000">
                  <a:off x="4945032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5464235" y="2997079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>
                <a:xfrm rot="16200000">
                  <a:off x="5983438" y="3516282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7" name="フリーフォーム 1536"/>
                <p:cNvSpPr/>
                <p:nvPr/>
              </p:nvSpPr>
              <p:spPr>
                <a:xfrm>
                  <a:off x="5464235" y="4035485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8" name="フリーフォーム 1537"/>
                <p:cNvSpPr/>
                <p:nvPr/>
              </p:nvSpPr>
              <p:spPr>
                <a:xfrm rot="16200000">
                  <a:off x="4945032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9" name="フリーフォーム 1538"/>
                <p:cNvSpPr/>
                <p:nvPr/>
              </p:nvSpPr>
              <p:spPr>
                <a:xfrm rot="16200000">
                  <a:off x="5983438" y="4554688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0" name="フリーフォーム 1539"/>
                <p:cNvSpPr/>
                <p:nvPr/>
              </p:nvSpPr>
              <p:spPr>
                <a:xfrm>
                  <a:off x="5464235" y="5073891"/>
                  <a:ext cx="1038406" cy="342900"/>
                </a:xfrm>
                <a:custGeom>
                  <a:avLst/>
                  <a:gdLst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692270 w 1038406"/>
                    <a:gd name="connsiteY8" fmla="*/ 0 h 342900"/>
                    <a:gd name="connsiteX9" fmla="*/ 866956 w 1038406"/>
                    <a:gd name="connsiteY9" fmla="*/ 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346136 w 1038406"/>
                    <a:gd name="connsiteY7" fmla="*/ 0 h 342900"/>
                    <a:gd name="connsiteX8" fmla="*/ 866956 w 1038406"/>
                    <a:gd name="connsiteY8" fmla="*/ 0 h 342900"/>
                    <a:gd name="connsiteX9" fmla="*/ 1038406 w 1038406"/>
                    <a:gd name="connsiteY9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692270 w 1038406"/>
                    <a:gd name="connsiteY2" fmla="*/ 342900 h 342900"/>
                    <a:gd name="connsiteX3" fmla="*/ 346136 w 1038406"/>
                    <a:gd name="connsiteY3" fmla="*/ 342900 h 342900"/>
                    <a:gd name="connsiteX4" fmla="*/ 171450 w 1038406"/>
                    <a:gd name="connsiteY4" fmla="*/ 342900 h 342900"/>
                    <a:gd name="connsiteX5" fmla="*/ 0 w 1038406"/>
                    <a:gd name="connsiteY5" fmla="*/ 171450 h 342900"/>
                    <a:gd name="connsiteX6" fmla="*/ 171450 w 1038406"/>
                    <a:gd name="connsiteY6" fmla="*/ 0 h 342900"/>
                    <a:gd name="connsiteX7" fmla="*/ 866956 w 1038406"/>
                    <a:gd name="connsiteY7" fmla="*/ 0 h 342900"/>
                    <a:gd name="connsiteX8" fmla="*/ 1038406 w 1038406"/>
                    <a:gd name="connsiteY8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346136 w 1038406"/>
                    <a:gd name="connsiteY2" fmla="*/ 342900 h 342900"/>
                    <a:gd name="connsiteX3" fmla="*/ 171450 w 1038406"/>
                    <a:gd name="connsiteY3" fmla="*/ 342900 h 342900"/>
                    <a:gd name="connsiteX4" fmla="*/ 0 w 1038406"/>
                    <a:gd name="connsiteY4" fmla="*/ 171450 h 342900"/>
                    <a:gd name="connsiteX5" fmla="*/ 171450 w 1038406"/>
                    <a:gd name="connsiteY5" fmla="*/ 0 h 342900"/>
                    <a:gd name="connsiteX6" fmla="*/ 866956 w 1038406"/>
                    <a:gd name="connsiteY6" fmla="*/ 0 h 342900"/>
                    <a:gd name="connsiteX7" fmla="*/ 1038406 w 1038406"/>
                    <a:gd name="connsiteY7" fmla="*/ 171450 h 342900"/>
                    <a:gd name="connsiteX0" fmla="*/ 1038406 w 1038406"/>
                    <a:gd name="connsiteY0" fmla="*/ 171450 h 342900"/>
                    <a:gd name="connsiteX1" fmla="*/ 866956 w 1038406"/>
                    <a:gd name="connsiteY1" fmla="*/ 342900 h 342900"/>
                    <a:gd name="connsiteX2" fmla="*/ 171450 w 1038406"/>
                    <a:gd name="connsiteY2" fmla="*/ 342900 h 342900"/>
                    <a:gd name="connsiteX3" fmla="*/ 0 w 1038406"/>
                    <a:gd name="connsiteY3" fmla="*/ 171450 h 342900"/>
                    <a:gd name="connsiteX4" fmla="*/ 171450 w 1038406"/>
                    <a:gd name="connsiteY4" fmla="*/ 0 h 342900"/>
                    <a:gd name="connsiteX5" fmla="*/ 866956 w 1038406"/>
                    <a:gd name="connsiteY5" fmla="*/ 0 h 342900"/>
                    <a:gd name="connsiteX6" fmla="*/ 1038406 w 1038406"/>
                    <a:gd name="connsiteY6" fmla="*/ 17145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8406" h="342900">
                      <a:moveTo>
                        <a:pt x="1038406" y="171450"/>
                      </a:moveTo>
                      <a:lnTo>
                        <a:pt x="866956" y="342900"/>
                      </a:lnTo>
                      <a:lnTo>
                        <a:pt x="171450" y="342900"/>
                      </a:lnTo>
                      <a:lnTo>
                        <a:pt x="0" y="171450"/>
                      </a:lnTo>
                      <a:lnTo>
                        <a:pt x="171450" y="0"/>
                      </a:lnTo>
                      <a:lnTo>
                        <a:pt x="866956" y="0"/>
                      </a:lnTo>
                      <a:lnTo>
                        <a:pt x="1038406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1" name="円/楕円 358"/>
                <p:cNvSpPr/>
                <p:nvPr/>
              </p:nvSpPr>
              <p:spPr>
                <a:xfrm>
                  <a:off x="3314941" y="3556000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2" name="円/楕円 359"/>
                <p:cNvSpPr/>
                <p:nvPr/>
              </p:nvSpPr>
              <p:spPr>
                <a:xfrm>
                  <a:off x="3314941" y="4589612"/>
                  <a:ext cx="273050" cy="27305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95" name="グループ化 1494"/>
            <p:cNvGrpSpPr/>
            <p:nvPr/>
          </p:nvGrpSpPr>
          <p:grpSpPr>
            <a:xfrm>
              <a:off x="6420671" y="5693244"/>
              <a:ext cx="969830" cy="843590"/>
              <a:chOff x="6382682" y="4973062"/>
              <a:chExt cx="969830" cy="843590"/>
            </a:xfrm>
          </p:grpSpPr>
          <p:sp>
            <p:nvSpPr>
              <p:cNvPr id="1497" name="角丸四角形 1496"/>
              <p:cNvSpPr/>
              <p:nvPr/>
            </p:nvSpPr>
            <p:spPr>
              <a:xfrm rot="1800000">
                <a:off x="7026182" y="5496861"/>
                <a:ext cx="326330" cy="311716"/>
              </a:xfrm>
              <a:prstGeom prst="roundRect">
                <a:avLst>
                  <a:gd name="adj" fmla="val 43677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98" name="グループ化 1497"/>
              <p:cNvGrpSpPr/>
              <p:nvPr/>
            </p:nvGrpSpPr>
            <p:grpSpPr>
              <a:xfrm rot="900000">
                <a:off x="6382682" y="4973062"/>
                <a:ext cx="900112" cy="553285"/>
                <a:chOff x="6624933" y="5182987"/>
                <a:chExt cx="900112" cy="553285"/>
              </a:xfrm>
            </p:grpSpPr>
            <p:sp>
              <p:nvSpPr>
                <p:cNvPr id="1500" name="角丸四角形 1499"/>
                <p:cNvSpPr/>
                <p:nvPr/>
              </p:nvSpPr>
              <p:spPr>
                <a:xfrm>
                  <a:off x="6624933" y="5182987"/>
                  <a:ext cx="900112" cy="553284"/>
                </a:xfrm>
                <a:prstGeom prst="roundRect">
                  <a:avLst>
                    <a:gd name="adj" fmla="val 5776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1" name="平行四辺形 1500"/>
                <p:cNvSpPr/>
                <p:nvPr/>
              </p:nvSpPr>
              <p:spPr>
                <a:xfrm>
                  <a:off x="6991519" y="5182988"/>
                  <a:ext cx="384259" cy="553284"/>
                </a:xfrm>
                <a:prstGeom prst="parallelogram">
                  <a:avLst>
                    <a:gd name="adj" fmla="val 58464"/>
                  </a:avLst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2" name="テキスト ボックス 1501"/>
                <p:cNvSpPr txBox="1"/>
                <p:nvPr/>
              </p:nvSpPr>
              <p:spPr>
                <a:xfrm>
                  <a:off x="6700465" y="5258480"/>
                  <a:ext cx="390286" cy="117430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IC CARD</a:t>
                  </a:r>
                  <a:endPara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1503" name="角丸四角形 1502"/>
                <p:cNvSpPr/>
                <p:nvPr/>
              </p:nvSpPr>
              <p:spPr>
                <a:xfrm>
                  <a:off x="6738139" y="5456830"/>
                  <a:ext cx="129685" cy="129685"/>
                </a:xfrm>
                <a:prstGeom prst="roundRect">
                  <a:avLst/>
                </a:prstGeom>
                <a:solidFill>
                  <a:srgbClr val="9966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99" name="片側の 2 つの角を丸めた四角形 1498"/>
              <p:cNvSpPr/>
              <p:nvPr/>
            </p:nvSpPr>
            <p:spPr>
              <a:xfrm>
                <a:off x="7013395" y="5426829"/>
                <a:ext cx="175952" cy="3898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96" name="片側の 2 つの角を丸めた四角形 1495"/>
            <p:cNvSpPr/>
            <p:nvPr/>
          </p:nvSpPr>
          <p:spPr>
            <a:xfrm>
              <a:off x="7080810" y="6185542"/>
              <a:ext cx="117755" cy="880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4" name="グループ化 1293"/>
          <p:cNvGrpSpPr/>
          <p:nvPr/>
        </p:nvGrpSpPr>
        <p:grpSpPr>
          <a:xfrm>
            <a:off x="4203713" y="1109277"/>
            <a:ext cx="1478728" cy="1030426"/>
            <a:chOff x="3638549" y="1435100"/>
            <a:chExt cx="2105025" cy="1466850"/>
          </a:xfrm>
        </p:grpSpPr>
        <p:sp>
          <p:nvSpPr>
            <p:cNvPr id="1446" name="片側の 2 つの角を丸めた四角形 1445"/>
            <p:cNvSpPr/>
            <p:nvPr/>
          </p:nvSpPr>
          <p:spPr>
            <a:xfrm>
              <a:off x="3638549" y="1435100"/>
              <a:ext cx="2105025" cy="1466850"/>
            </a:xfrm>
            <a:prstGeom prst="round2SameRect">
              <a:avLst>
                <a:gd name="adj1" fmla="val 8875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7" name="正方形/長方形 1446"/>
            <p:cNvSpPr/>
            <p:nvPr/>
          </p:nvSpPr>
          <p:spPr>
            <a:xfrm>
              <a:off x="3771900" y="1654175"/>
              <a:ext cx="1228725" cy="1038225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8" name="片側の 2 つの角を丸めた四角形 1447"/>
            <p:cNvSpPr/>
            <p:nvPr/>
          </p:nvSpPr>
          <p:spPr>
            <a:xfrm>
              <a:off x="5191125" y="1654175"/>
              <a:ext cx="381000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9" name="片側の 2 つの角を丸めた四角形 1448"/>
            <p:cNvSpPr/>
            <p:nvPr/>
          </p:nvSpPr>
          <p:spPr>
            <a:xfrm>
              <a:off x="5233987" y="1654175"/>
              <a:ext cx="295276" cy="67627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0" name="角丸四角形 1449"/>
            <p:cNvSpPr/>
            <p:nvPr/>
          </p:nvSpPr>
          <p:spPr>
            <a:xfrm>
              <a:off x="5233987" y="1697037"/>
              <a:ext cx="295276" cy="48815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16200000" scaled="0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1" name="角丸四角形 1450"/>
            <p:cNvSpPr/>
            <p:nvPr/>
          </p:nvSpPr>
          <p:spPr>
            <a:xfrm>
              <a:off x="5260181" y="1723230"/>
              <a:ext cx="242888" cy="43576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2" name="片側の 2 つの角を丸めた四角形 1451"/>
            <p:cNvSpPr/>
            <p:nvPr/>
          </p:nvSpPr>
          <p:spPr>
            <a:xfrm>
              <a:off x="5291136" y="1757758"/>
              <a:ext cx="180978" cy="1643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3" name="額縁 1452"/>
            <p:cNvSpPr/>
            <p:nvPr/>
          </p:nvSpPr>
          <p:spPr>
            <a:xfrm rot="10800000">
              <a:off x="3818573" y="1689417"/>
              <a:ext cx="1135380" cy="967740"/>
            </a:xfrm>
            <a:prstGeom prst="bevel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4" name="正方形/長方形 1453"/>
            <p:cNvSpPr/>
            <p:nvPr/>
          </p:nvSpPr>
          <p:spPr>
            <a:xfrm>
              <a:off x="3849688" y="1725612"/>
              <a:ext cx="1073149" cy="8953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55" name="グループ化 1454"/>
            <p:cNvGrpSpPr/>
            <p:nvPr/>
          </p:nvGrpSpPr>
          <p:grpSpPr>
            <a:xfrm>
              <a:off x="3991147" y="1826412"/>
              <a:ext cx="790403" cy="297462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464" name="フリーフォーム 1463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5" name="フリーフォーム 1464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6" name="フリーフォーム 1465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7" name="フリーフォーム 1466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フリーフォーム 1467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9" name="フリーフォーム 1468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フリーフォーム 1471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フリーフォーム 1472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フリーフォーム 1473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5" name="フリーフォーム 1474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6" name="フリーフォーム 1475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フリーフォーム 1476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8" name="フリーフォーム 1477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9" name="フリーフォーム 1478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0" name="フリーフォーム 1479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1" name="フリーフォーム 1480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2" name="フリーフォーム 1481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3" name="フリーフォーム 1482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4" name="フリーフォーム 1483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5" name="フリーフォーム 1484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6" name="フリーフォーム 1485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7" name="フリーフォーム 1486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8" name="フリーフォーム 1487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9" name="フリーフォーム 1488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0" name="フリーフォーム 1489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1" name="フリーフォーム 1490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2" name="円/楕円 504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3" name="円/楕円 505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56" name="角丸四角形 1455"/>
            <p:cNvSpPr/>
            <p:nvPr/>
          </p:nvSpPr>
          <p:spPr>
            <a:xfrm>
              <a:off x="3895725" y="2363788"/>
              <a:ext cx="216020" cy="171450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7" name="角丸四角形 1456"/>
            <p:cNvSpPr/>
            <p:nvPr/>
          </p:nvSpPr>
          <p:spPr>
            <a:xfrm>
              <a:off x="4149642" y="2363788"/>
              <a:ext cx="216020" cy="171450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8" name="角丸四角形 1457"/>
            <p:cNvSpPr/>
            <p:nvPr/>
          </p:nvSpPr>
          <p:spPr>
            <a:xfrm>
              <a:off x="4406863" y="2363788"/>
              <a:ext cx="216020" cy="171450"/>
            </a:xfrm>
            <a:prstGeom prst="roundRect">
              <a:avLst/>
            </a:prstGeom>
            <a:solidFill>
              <a:srgbClr val="66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9" name="角丸四角形 1458"/>
            <p:cNvSpPr/>
            <p:nvPr/>
          </p:nvSpPr>
          <p:spPr>
            <a:xfrm>
              <a:off x="4660780" y="2363788"/>
              <a:ext cx="216020" cy="17145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0" name="テキスト ボックス 1459"/>
            <p:cNvSpPr txBox="1"/>
            <p:nvPr/>
          </p:nvSpPr>
          <p:spPr>
            <a:xfrm>
              <a:off x="4698880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461" name="テキスト ボックス 1460"/>
            <p:cNvSpPr txBox="1"/>
            <p:nvPr/>
          </p:nvSpPr>
          <p:spPr>
            <a:xfrm>
              <a:off x="4448849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462" name="テキスト ボックス 1461"/>
            <p:cNvSpPr txBox="1"/>
            <p:nvPr/>
          </p:nvSpPr>
          <p:spPr>
            <a:xfrm>
              <a:off x="4186911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463" name="テキスト ボックス 1462"/>
            <p:cNvSpPr txBox="1"/>
            <p:nvPr/>
          </p:nvSpPr>
          <p:spPr>
            <a:xfrm>
              <a:off x="3932118" y="2412334"/>
              <a:ext cx="139820" cy="7435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95" name="グループ化 1294"/>
          <p:cNvGrpSpPr/>
          <p:nvPr/>
        </p:nvGrpSpPr>
        <p:grpSpPr>
          <a:xfrm>
            <a:off x="7975438" y="1167509"/>
            <a:ext cx="1745005" cy="1308885"/>
            <a:chOff x="7797800" y="1435100"/>
            <a:chExt cx="2632868" cy="1974850"/>
          </a:xfrm>
        </p:grpSpPr>
        <p:sp>
          <p:nvSpPr>
            <p:cNvPr id="1397" name="アーチ 1396"/>
            <p:cNvSpPr/>
            <p:nvPr/>
          </p:nvSpPr>
          <p:spPr>
            <a:xfrm>
              <a:off x="9902031" y="2525077"/>
              <a:ext cx="528637" cy="528637"/>
            </a:xfrm>
            <a:prstGeom prst="blockArc">
              <a:avLst>
                <a:gd name="adj1" fmla="val 13422854"/>
                <a:gd name="adj2" fmla="val 7188520"/>
                <a:gd name="adj3" fmla="val 8469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8" name="角丸四角形 1397"/>
            <p:cNvSpPr/>
            <p:nvPr/>
          </p:nvSpPr>
          <p:spPr>
            <a:xfrm>
              <a:off x="7797800" y="1435100"/>
              <a:ext cx="2286000" cy="1466850"/>
            </a:xfrm>
            <a:prstGeom prst="roundRect">
              <a:avLst>
                <a:gd name="adj" fmla="val 429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9" name="角丸四角形 1398"/>
            <p:cNvSpPr/>
            <p:nvPr/>
          </p:nvSpPr>
          <p:spPr>
            <a:xfrm>
              <a:off x="7924800" y="1536700"/>
              <a:ext cx="2032000" cy="1263650"/>
            </a:xfrm>
            <a:prstGeom prst="roundRect">
              <a:avLst>
                <a:gd name="adj" fmla="val 1783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0" name="角丸四角形 1399"/>
            <p:cNvSpPr/>
            <p:nvPr/>
          </p:nvSpPr>
          <p:spPr>
            <a:xfrm>
              <a:off x="7943850" y="1555750"/>
              <a:ext cx="1993900" cy="1225550"/>
            </a:xfrm>
            <a:prstGeom prst="roundRect">
              <a:avLst>
                <a:gd name="adj" fmla="val 178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1" name="片側の 2 つの角を丸めた四角形 1400"/>
            <p:cNvSpPr/>
            <p:nvPr/>
          </p:nvSpPr>
          <p:spPr>
            <a:xfrm>
              <a:off x="9810750" y="3003550"/>
              <a:ext cx="381000" cy="35306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2" name="片側の 2 つの角を丸めた四角形 1401"/>
            <p:cNvSpPr/>
            <p:nvPr/>
          </p:nvSpPr>
          <p:spPr>
            <a:xfrm>
              <a:off x="9810750" y="3270250"/>
              <a:ext cx="381000" cy="13970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3" name="片側の 2 つの角を丸めた四角形 1402"/>
            <p:cNvSpPr/>
            <p:nvPr/>
          </p:nvSpPr>
          <p:spPr>
            <a:xfrm rot="10800000">
              <a:off x="9896475" y="3048000"/>
              <a:ext cx="209550" cy="18034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4" name="片側の 2 つの角を丸めた四角形 1403"/>
            <p:cNvSpPr/>
            <p:nvPr/>
          </p:nvSpPr>
          <p:spPr>
            <a:xfrm rot="10800000">
              <a:off x="9893300" y="3053715"/>
              <a:ext cx="215900" cy="1117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5" name="フリーフォーム 1404"/>
            <p:cNvSpPr/>
            <p:nvPr/>
          </p:nvSpPr>
          <p:spPr>
            <a:xfrm>
              <a:off x="9810750" y="2950210"/>
              <a:ext cx="381000" cy="190500"/>
            </a:xfrm>
            <a:custGeom>
              <a:avLst/>
              <a:gdLst>
                <a:gd name="connsiteX0" fmla="*/ 95250 w 381000"/>
                <a:gd name="connsiteY0" fmla="*/ 0 h 190500"/>
                <a:gd name="connsiteX1" fmla="*/ 285750 w 381000"/>
                <a:gd name="connsiteY1" fmla="*/ 0 h 190500"/>
                <a:gd name="connsiteX2" fmla="*/ 381000 w 381000"/>
                <a:gd name="connsiteY2" fmla="*/ 95250 h 190500"/>
                <a:gd name="connsiteX3" fmla="*/ 381000 w 381000"/>
                <a:gd name="connsiteY3" fmla="*/ 190500 h 190500"/>
                <a:gd name="connsiteX4" fmla="*/ 376513 w 381000"/>
                <a:gd name="connsiteY4" fmla="*/ 190500 h 190500"/>
                <a:gd name="connsiteX5" fmla="*/ 373515 w 381000"/>
                <a:gd name="connsiteY5" fmla="*/ 175650 h 190500"/>
                <a:gd name="connsiteX6" fmla="*/ 285750 w 381000"/>
                <a:gd name="connsiteY6" fmla="*/ 117475 h 190500"/>
                <a:gd name="connsiteX7" fmla="*/ 95250 w 381000"/>
                <a:gd name="connsiteY7" fmla="*/ 117475 h 190500"/>
                <a:gd name="connsiteX8" fmla="*/ 7485 w 381000"/>
                <a:gd name="connsiteY8" fmla="*/ 175650 h 190500"/>
                <a:gd name="connsiteX9" fmla="*/ 4487 w 381000"/>
                <a:gd name="connsiteY9" fmla="*/ 190500 h 190500"/>
                <a:gd name="connsiteX10" fmla="*/ 0 w 381000"/>
                <a:gd name="connsiteY10" fmla="*/ 190500 h 190500"/>
                <a:gd name="connsiteX11" fmla="*/ 0 w 381000"/>
                <a:gd name="connsiteY11" fmla="*/ 95250 h 190500"/>
                <a:gd name="connsiteX12" fmla="*/ 95250 w 381000"/>
                <a:gd name="connsiteY12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190500">
                  <a:moveTo>
                    <a:pt x="95250" y="0"/>
                  </a:moveTo>
                  <a:lnTo>
                    <a:pt x="285750" y="0"/>
                  </a:lnTo>
                  <a:cubicBezTo>
                    <a:pt x="338355" y="0"/>
                    <a:pt x="381000" y="42645"/>
                    <a:pt x="381000" y="95250"/>
                  </a:cubicBezTo>
                  <a:lnTo>
                    <a:pt x="381000" y="190500"/>
                  </a:lnTo>
                  <a:lnTo>
                    <a:pt x="376513" y="190500"/>
                  </a:lnTo>
                  <a:lnTo>
                    <a:pt x="373515" y="175650"/>
                  </a:lnTo>
                  <a:cubicBezTo>
                    <a:pt x="359055" y="141463"/>
                    <a:pt x="325204" y="117475"/>
                    <a:pt x="285750" y="117475"/>
                  </a:cubicBezTo>
                  <a:lnTo>
                    <a:pt x="95250" y="117475"/>
                  </a:lnTo>
                  <a:cubicBezTo>
                    <a:pt x="55796" y="117475"/>
                    <a:pt x="21945" y="141463"/>
                    <a:pt x="7485" y="175650"/>
                  </a:cubicBezTo>
                  <a:lnTo>
                    <a:pt x="4487" y="190500"/>
                  </a:lnTo>
                  <a:lnTo>
                    <a:pt x="0" y="190500"/>
                  </a:lnTo>
                  <a:lnTo>
                    <a:pt x="0" y="95250"/>
                  </a:lnTo>
                  <a:cubicBezTo>
                    <a:pt x="0" y="42645"/>
                    <a:pt x="42645" y="0"/>
                    <a:pt x="952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100000">
                  <a:srgbClr val="ED7D31">
                    <a:lumMod val="50000"/>
                  </a:srgbClr>
                </a:gs>
                <a:gs pos="51000">
                  <a:srgbClr val="ED7D31">
                    <a:lumMod val="75000"/>
                  </a:srgb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06" name="グループ化 1405"/>
            <p:cNvGrpSpPr/>
            <p:nvPr/>
          </p:nvGrpSpPr>
          <p:grpSpPr>
            <a:xfrm>
              <a:off x="8383826" y="1873082"/>
              <a:ext cx="1071873" cy="403391"/>
              <a:chOff x="244535" y="2997079"/>
              <a:chExt cx="6429556" cy="2419712"/>
            </a:xfrm>
            <a:solidFill>
              <a:srgbClr val="92D050"/>
            </a:solidFill>
          </p:grpSpPr>
          <p:sp>
            <p:nvSpPr>
              <p:cNvPr id="1416" name="フリーフォーム 1415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7" name="フリーフォーム 1416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8" name="フリーフォーム 1417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9" name="フリーフォーム 1418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0" name="フリーフォーム 1419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1" name="フリーフォーム 1420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フリーフォーム 1421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3" name="フリーフォーム 1422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4" name="フリーフォーム 1423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フリーフォーム 1424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フリーフォーム 1425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7" name="フリーフォーム 1426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9" name="フリーフォーム 1428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0" name="フリーフォーム 1429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2" name="フリーフォーム 1431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3" name="フリーフォーム 1432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4" name="フリーフォーム 1433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5" name="フリーフォーム 1434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3" name="フリーフォーム 1442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4" name="円/楕円 554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円/楕円 555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07" name="テキスト ボックス 1406"/>
            <p:cNvSpPr txBox="1"/>
            <p:nvPr/>
          </p:nvSpPr>
          <p:spPr>
            <a:xfrm>
              <a:off x="8403436" y="1658100"/>
              <a:ext cx="1072432" cy="14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日（月）</a:t>
              </a:r>
            </a:p>
          </p:txBody>
        </p:sp>
        <p:sp>
          <p:nvSpPr>
            <p:cNvPr id="1408" name="角丸四角形 1407"/>
            <p:cNvSpPr/>
            <p:nvPr/>
          </p:nvSpPr>
          <p:spPr>
            <a:xfrm>
              <a:off x="80398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9" name="角丸四角形 1408"/>
            <p:cNvSpPr/>
            <p:nvPr/>
          </p:nvSpPr>
          <p:spPr>
            <a:xfrm>
              <a:off x="84970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0" name="角丸四角形 1409"/>
            <p:cNvSpPr/>
            <p:nvPr/>
          </p:nvSpPr>
          <p:spPr>
            <a:xfrm>
              <a:off x="89542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1" name="角丸四角形 1410"/>
            <p:cNvSpPr/>
            <p:nvPr/>
          </p:nvSpPr>
          <p:spPr>
            <a:xfrm>
              <a:off x="9411423" y="2403079"/>
              <a:ext cx="430355" cy="289321"/>
            </a:xfrm>
            <a:prstGeom prst="roundRect">
              <a:avLst>
                <a:gd name="adj" fmla="val 11729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2" name="テキスト ボックス 1411"/>
            <p:cNvSpPr txBox="1"/>
            <p:nvPr/>
          </p:nvSpPr>
          <p:spPr>
            <a:xfrm>
              <a:off x="949324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413" name="テキスト ボックス 1412"/>
            <p:cNvSpPr txBox="1"/>
            <p:nvPr/>
          </p:nvSpPr>
          <p:spPr>
            <a:xfrm>
              <a:off x="9038858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414" name="テキスト ボックス 1413"/>
            <p:cNvSpPr txBox="1"/>
            <p:nvPr/>
          </p:nvSpPr>
          <p:spPr>
            <a:xfrm>
              <a:off x="8580736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415" name="テキスト ボックス 1414"/>
            <p:cNvSpPr txBox="1"/>
            <p:nvPr/>
          </p:nvSpPr>
          <p:spPr>
            <a:xfrm>
              <a:off x="8129943" y="2476168"/>
              <a:ext cx="269157" cy="1431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  <p:grpSp>
        <p:nvGrpSpPr>
          <p:cNvPr id="1296" name="グループ化 1295"/>
          <p:cNvGrpSpPr/>
          <p:nvPr/>
        </p:nvGrpSpPr>
        <p:grpSpPr>
          <a:xfrm>
            <a:off x="6262980" y="871389"/>
            <a:ext cx="1120301" cy="1562538"/>
            <a:chOff x="6134100" y="1054100"/>
            <a:chExt cx="1319213" cy="1839970"/>
          </a:xfrm>
        </p:grpSpPr>
        <p:sp>
          <p:nvSpPr>
            <p:cNvPr id="1356" name="台形 1355"/>
            <p:cNvSpPr/>
            <p:nvPr/>
          </p:nvSpPr>
          <p:spPr>
            <a:xfrm rot="10800000">
              <a:off x="6167436" y="2781299"/>
              <a:ext cx="1252539" cy="112771"/>
            </a:xfrm>
            <a:prstGeom prst="trapezoid">
              <a:avLst>
                <a:gd name="adj" fmla="val 8333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7" name="片側の 2 つの角を丸めた四角形 1356"/>
            <p:cNvSpPr/>
            <p:nvPr/>
          </p:nvSpPr>
          <p:spPr>
            <a:xfrm>
              <a:off x="6134100" y="1054100"/>
              <a:ext cx="1319213" cy="1746250"/>
            </a:xfrm>
            <a:prstGeom prst="round2SameRect">
              <a:avLst>
                <a:gd name="adj1" fmla="val 15103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8" name="角丸四角形 1357"/>
            <p:cNvSpPr/>
            <p:nvPr/>
          </p:nvSpPr>
          <p:spPr>
            <a:xfrm>
              <a:off x="6200774" y="1238250"/>
              <a:ext cx="1176338" cy="393700"/>
            </a:xfrm>
            <a:prstGeom prst="roundRect">
              <a:avLst>
                <a:gd name="adj" fmla="val 11386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9" name="角丸四角形 1358"/>
            <p:cNvSpPr/>
            <p:nvPr/>
          </p:nvSpPr>
          <p:spPr>
            <a:xfrm>
              <a:off x="6296025" y="1987550"/>
              <a:ext cx="985838" cy="633412"/>
            </a:xfrm>
            <a:prstGeom prst="roundRect">
              <a:avLst>
                <a:gd name="adj" fmla="val 5776"/>
              </a:avLst>
            </a:prstGeom>
            <a:solidFill>
              <a:srgbClr val="E7E6E6">
                <a:lumMod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0" name="角丸四角形 1359"/>
            <p:cNvSpPr/>
            <p:nvPr/>
          </p:nvSpPr>
          <p:spPr>
            <a:xfrm>
              <a:off x="6338888" y="2030413"/>
              <a:ext cx="900112" cy="547686"/>
            </a:xfrm>
            <a:prstGeom prst="roundRect">
              <a:avLst>
                <a:gd name="adj" fmla="val 577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61" name="グループ化 1360"/>
            <p:cNvGrpSpPr/>
            <p:nvPr/>
          </p:nvGrpSpPr>
          <p:grpSpPr>
            <a:xfrm>
              <a:off x="6674075" y="2278062"/>
              <a:ext cx="229738" cy="191469"/>
              <a:chOff x="7599812" y="4120980"/>
              <a:chExt cx="352425" cy="293719"/>
            </a:xfrm>
            <a:solidFill>
              <a:sysClr val="window" lastClr="FFFFFF"/>
            </a:solidFill>
          </p:grpSpPr>
          <p:sp>
            <p:nvSpPr>
              <p:cNvPr id="1395" name="角丸四角形 1394"/>
              <p:cNvSpPr/>
              <p:nvPr/>
            </p:nvSpPr>
            <p:spPr>
              <a:xfrm rot="20700000">
                <a:off x="7599812" y="4120980"/>
                <a:ext cx="352425" cy="252412"/>
              </a:xfrm>
              <a:prstGeom prst="roundRect">
                <a:avLst>
                  <a:gd name="adj" fmla="val 723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6" name="片側の 2 つの角を丸めた四角形 1395"/>
              <p:cNvSpPr/>
              <p:nvPr/>
            </p:nvSpPr>
            <p:spPr>
              <a:xfrm>
                <a:off x="7852224" y="4247186"/>
                <a:ext cx="90488" cy="1675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62" name="テキスト ボックス 1361"/>
            <p:cNvSpPr txBox="1"/>
            <p:nvPr/>
          </p:nvSpPr>
          <p:spPr>
            <a:xfrm>
              <a:off x="6664295" y="2142567"/>
              <a:ext cx="249297" cy="7500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IC CARD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63" name="角丸四角形 1362"/>
            <p:cNvSpPr/>
            <p:nvPr/>
          </p:nvSpPr>
          <p:spPr>
            <a:xfrm>
              <a:off x="6227761" y="1260477"/>
              <a:ext cx="1122364" cy="342900"/>
            </a:xfrm>
            <a:prstGeom prst="roundRect">
              <a:avLst>
                <a:gd name="adj" fmla="val 11386"/>
              </a:avLst>
            </a:prstGeom>
            <a:pattFill prst="pct80">
              <a:fgClr>
                <a:srgbClr val="E7E6E6">
                  <a:lumMod val="25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64" name="グループ化 1363"/>
            <p:cNvGrpSpPr/>
            <p:nvPr/>
          </p:nvGrpSpPr>
          <p:grpSpPr>
            <a:xfrm>
              <a:off x="6388538" y="1304629"/>
              <a:ext cx="800809" cy="254596"/>
              <a:chOff x="244535" y="2997079"/>
              <a:chExt cx="6429556" cy="2419712"/>
            </a:xfrm>
            <a:solidFill>
              <a:srgbClr val="ED7D31"/>
            </a:solidFill>
          </p:grpSpPr>
          <p:sp>
            <p:nvSpPr>
              <p:cNvPr id="1365" name="フリーフォーム 1364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フリーフォーム 1365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7" name="フリーフォーム 1366"/>
              <p:cNvSpPr/>
              <p:nvPr/>
            </p:nvSpPr>
            <p:spPr>
              <a:xfrm rot="16200000">
                <a:off x="935190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8" name="フリーフォーム 1367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9" name="フリーフォーム 1368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0" name="フリーフォーム 1369"/>
              <p:cNvSpPr/>
              <p:nvPr/>
            </p:nvSpPr>
            <p:spPr>
              <a:xfrm rot="16200000">
                <a:off x="935190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フリーフォーム 1370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フリーフォーム 1371"/>
              <p:cNvSpPr/>
              <p:nvPr/>
            </p:nvSpPr>
            <p:spPr>
              <a:xfrm rot="16200000">
                <a:off x="1439834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3" name="フリーフォーム 1372"/>
              <p:cNvSpPr/>
              <p:nvPr/>
            </p:nvSpPr>
            <p:spPr>
              <a:xfrm>
                <a:off x="1959035" y="2997079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4" name="フリーフォーム 1373"/>
              <p:cNvSpPr/>
              <p:nvPr/>
            </p:nvSpPr>
            <p:spPr>
              <a:xfrm rot="16200000">
                <a:off x="2478242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フリーフォーム 1374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6" name="フリーフォーム 1375"/>
              <p:cNvSpPr/>
              <p:nvPr/>
            </p:nvSpPr>
            <p:spPr>
              <a:xfrm rot="16200000">
                <a:off x="1439834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7" name="フリーフォーム 1376"/>
              <p:cNvSpPr/>
              <p:nvPr/>
            </p:nvSpPr>
            <p:spPr>
              <a:xfrm rot="16200000">
                <a:off x="2478242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フリーフォーム 1377"/>
              <p:cNvSpPr/>
              <p:nvPr/>
            </p:nvSpPr>
            <p:spPr>
              <a:xfrm>
                <a:off x="1959035" y="5073892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フリーフォーム 1378"/>
              <p:cNvSpPr/>
              <p:nvPr/>
            </p:nvSpPr>
            <p:spPr>
              <a:xfrm rot="16200000">
                <a:off x="3401982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>
                <a:off x="3921183" y="2997079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フリーフォーム 1380"/>
              <p:cNvSpPr/>
              <p:nvPr/>
            </p:nvSpPr>
            <p:spPr>
              <a:xfrm rot="16200000">
                <a:off x="4440391" y="3516278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フリーフォーム 1381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フリーフォーム 1382"/>
              <p:cNvSpPr/>
              <p:nvPr/>
            </p:nvSpPr>
            <p:spPr>
              <a:xfrm rot="16200000">
                <a:off x="3401982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フリーフォーム 1383"/>
              <p:cNvSpPr/>
              <p:nvPr/>
            </p:nvSpPr>
            <p:spPr>
              <a:xfrm rot="16200000">
                <a:off x="4440391" y="4554689"/>
                <a:ext cx="1038402" cy="342903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フリーフォーム 1384"/>
              <p:cNvSpPr/>
              <p:nvPr/>
            </p:nvSpPr>
            <p:spPr>
              <a:xfrm>
                <a:off x="3921183" y="5073892"/>
                <a:ext cx="1038408" cy="342899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フリーフォーム 1385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フリーフォーム 1386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8" name="フリーフォーム 1387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9" name="フリーフォーム 1388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0" name="フリーフォーム 1389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1" name="フリーフォーム 1390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2" name="フリーフォーム 1391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3" name="円/楕円 594"/>
              <p:cNvSpPr/>
              <p:nvPr/>
            </p:nvSpPr>
            <p:spPr>
              <a:xfrm>
                <a:off x="3314943" y="3555998"/>
                <a:ext cx="273052" cy="273053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4" name="円/楕円 595"/>
              <p:cNvSpPr/>
              <p:nvPr/>
            </p:nvSpPr>
            <p:spPr>
              <a:xfrm>
                <a:off x="3314943" y="4589609"/>
                <a:ext cx="273052" cy="273053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97" name="グループ化 1296"/>
          <p:cNvGrpSpPr/>
          <p:nvPr/>
        </p:nvGrpSpPr>
        <p:grpSpPr>
          <a:xfrm>
            <a:off x="747944" y="872675"/>
            <a:ext cx="1010353" cy="1552330"/>
            <a:chOff x="0" y="673100"/>
            <a:chExt cx="1438275" cy="2209800"/>
          </a:xfrm>
        </p:grpSpPr>
        <p:sp>
          <p:nvSpPr>
            <p:cNvPr id="1348" name="正方形/長方形 1347"/>
            <p:cNvSpPr/>
            <p:nvPr/>
          </p:nvSpPr>
          <p:spPr>
            <a:xfrm>
              <a:off x="136524" y="673100"/>
              <a:ext cx="1165226" cy="109540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9" name="角丸四角形 1348"/>
            <p:cNvSpPr/>
            <p:nvPr/>
          </p:nvSpPr>
          <p:spPr>
            <a:xfrm>
              <a:off x="0" y="715963"/>
              <a:ext cx="1438275" cy="2166937"/>
            </a:xfrm>
            <a:prstGeom prst="roundRect">
              <a:avLst>
                <a:gd name="adj" fmla="val 81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0" name="円/楕円 601"/>
            <p:cNvSpPr/>
            <p:nvPr/>
          </p:nvSpPr>
          <p:spPr>
            <a:xfrm>
              <a:off x="123826" y="835026"/>
              <a:ext cx="1200150" cy="120015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1" name="円/楕円 602"/>
            <p:cNvSpPr/>
            <p:nvPr/>
          </p:nvSpPr>
          <p:spPr>
            <a:xfrm>
              <a:off x="171452" y="882652"/>
              <a:ext cx="1104898" cy="110489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2" name="フリーフォーム 1351"/>
            <p:cNvSpPr/>
            <p:nvPr/>
          </p:nvSpPr>
          <p:spPr>
            <a:xfrm>
              <a:off x="223837" y="935038"/>
              <a:ext cx="1000128" cy="1000126"/>
            </a:xfrm>
            <a:custGeom>
              <a:avLst/>
              <a:gdLst>
                <a:gd name="connsiteX0" fmla="*/ 2640806 w 5148263"/>
                <a:gd name="connsiteY0" fmla="*/ 4443412 h 5148263"/>
                <a:gd name="connsiteX1" fmla="*/ 2640806 w 5148263"/>
                <a:gd name="connsiteY1" fmla="*/ 5148262 h 5148263"/>
                <a:gd name="connsiteX2" fmla="*/ 2507456 w 5148263"/>
                <a:gd name="connsiteY2" fmla="*/ 5148263 h 5148263"/>
                <a:gd name="connsiteX3" fmla="*/ 2507456 w 5148263"/>
                <a:gd name="connsiteY3" fmla="*/ 4443413 h 5148263"/>
                <a:gd name="connsiteX4" fmla="*/ 3579965 w 5148263"/>
                <a:gd name="connsiteY4" fmla="*/ 4230512 h 5148263"/>
                <a:gd name="connsiteX5" fmla="*/ 3806660 w 5148263"/>
                <a:gd name="connsiteY5" fmla="*/ 4623159 h 5148263"/>
                <a:gd name="connsiteX6" fmla="*/ 3732375 w 5148263"/>
                <a:gd name="connsiteY6" fmla="*/ 4666047 h 5148263"/>
                <a:gd name="connsiteX7" fmla="*/ 3505680 w 5148263"/>
                <a:gd name="connsiteY7" fmla="*/ 4273400 h 5148263"/>
                <a:gd name="connsiteX8" fmla="*/ 1568295 w 5148263"/>
                <a:gd name="connsiteY8" fmla="*/ 4230510 h 5148263"/>
                <a:gd name="connsiteX9" fmla="*/ 1642579 w 5148263"/>
                <a:gd name="connsiteY9" fmla="*/ 4273398 h 5148263"/>
                <a:gd name="connsiteX10" fmla="*/ 1415884 w 5148263"/>
                <a:gd name="connsiteY10" fmla="*/ 4666045 h 5148263"/>
                <a:gd name="connsiteX11" fmla="*/ 1341600 w 5148263"/>
                <a:gd name="connsiteY11" fmla="*/ 4623158 h 5148263"/>
                <a:gd name="connsiteX12" fmla="*/ 874861 w 5148263"/>
                <a:gd name="connsiteY12" fmla="*/ 3505682 h 5148263"/>
                <a:gd name="connsiteX13" fmla="*/ 917749 w 5148263"/>
                <a:gd name="connsiteY13" fmla="*/ 3579966 h 5148263"/>
                <a:gd name="connsiteX14" fmla="*/ 525102 w 5148263"/>
                <a:gd name="connsiteY14" fmla="*/ 3806661 h 5148263"/>
                <a:gd name="connsiteX15" fmla="*/ 482214 w 5148263"/>
                <a:gd name="connsiteY15" fmla="*/ 3732377 h 5148263"/>
                <a:gd name="connsiteX16" fmla="*/ 4273399 w 5148263"/>
                <a:gd name="connsiteY16" fmla="*/ 3505681 h 5148263"/>
                <a:gd name="connsiteX17" fmla="*/ 4666046 w 5148263"/>
                <a:gd name="connsiteY17" fmla="*/ 3732376 h 5148263"/>
                <a:gd name="connsiteX18" fmla="*/ 4623158 w 5148263"/>
                <a:gd name="connsiteY18" fmla="*/ 3806660 h 5148263"/>
                <a:gd name="connsiteX19" fmla="*/ 4230511 w 5148263"/>
                <a:gd name="connsiteY19" fmla="*/ 3579965 h 5148263"/>
                <a:gd name="connsiteX20" fmla="*/ 4443413 w 5148263"/>
                <a:gd name="connsiteY20" fmla="*/ 2507456 h 5148263"/>
                <a:gd name="connsiteX21" fmla="*/ 5148263 w 5148263"/>
                <a:gd name="connsiteY21" fmla="*/ 2507456 h 5148263"/>
                <a:gd name="connsiteX22" fmla="*/ 5148263 w 5148263"/>
                <a:gd name="connsiteY22" fmla="*/ 2640806 h 5148263"/>
                <a:gd name="connsiteX23" fmla="*/ 4443413 w 5148263"/>
                <a:gd name="connsiteY23" fmla="*/ 2640806 h 5148263"/>
                <a:gd name="connsiteX24" fmla="*/ 0 w 5148263"/>
                <a:gd name="connsiteY24" fmla="*/ 2507456 h 5148263"/>
                <a:gd name="connsiteX25" fmla="*/ 704850 w 5148263"/>
                <a:gd name="connsiteY25" fmla="*/ 2507456 h 5148263"/>
                <a:gd name="connsiteX26" fmla="*/ 704850 w 5148263"/>
                <a:gd name="connsiteY26" fmla="*/ 2640806 h 5148263"/>
                <a:gd name="connsiteX27" fmla="*/ 0 w 5148263"/>
                <a:gd name="connsiteY27" fmla="*/ 2640806 h 5148263"/>
                <a:gd name="connsiteX28" fmla="*/ 4623158 w 5148263"/>
                <a:gd name="connsiteY28" fmla="*/ 1341602 h 5148263"/>
                <a:gd name="connsiteX29" fmla="*/ 4666046 w 5148263"/>
                <a:gd name="connsiteY29" fmla="*/ 1415886 h 5148263"/>
                <a:gd name="connsiteX30" fmla="*/ 4273399 w 5148263"/>
                <a:gd name="connsiteY30" fmla="*/ 1642581 h 5148263"/>
                <a:gd name="connsiteX31" fmla="*/ 4230511 w 5148263"/>
                <a:gd name="connsiteY31" fmla="*/ 1568297 h 5148263"/>
                <a:gd name="connsiteX32" fmla="*/ 525102 w 5148263"/>
                <a:gd name="connsiteY32" fmla="*/ 1341600 h 5148263"/>
                <a:gd name="connsiteX33" fmla="*/ 917749 w 5148263"/>
                <a:gd name="connsiteY33" fmla="*/ 1568296 h 5148263"/>
                <a:gd name="connsiteX34" fmla="*/ 874861 w 5148263"/>
                <a:gd name="connsiteY34" fmla="*/ 1642579 h 5148263"/>
                <a:gd name="connsiteX35" fmla="*/ 482214 w 5148263"/>
                <a:gd name="connsiteY35" fmla="*/ 1415885 h 5148263"/>
                <a:gd name="connsiteX36" fmla="*/ 1415885 w 5148263"/>
                <a:gd name="connsiteY36" fmla="*/ 482216 h 5148263"/>
                <a:gd name="connsiteX37" fmla="*/ 1642579 w 5148263"/>
                <a:gd name="connsiteY37" fmla="*/ 874864 h 5148263"/>
                <a:gd name="connsiteX38" fmla="*/ 1568296 w 5148263"/>
                <a:gd name="connsiteY38" fmla="*/ 917751 h 5148263"/>
                <a:gd name="connsiteX39" fmla="*/ 1341601 w 5148263"/>
                <a:gd name="connsiteY39" fmla="*/ 525104 h 5148263"/>
                <a:gd name="connsiteX40" fmla="*/ 3732375 w 5148263"/>
                <a:gd name="connsiteY40" fmla="*/ 482215 h 5148263"/>
                <a:gd name="connsiteX41" fmla="*/ 3806659 w 5148263"/>
                <a:gd name="connsiteY41" fmla="*/ 525103 h 5148263"/>
                <a:gd name="connsiteX42" fmla="*/ 3579965 w 5148263"/>
                <a:gd name="connsiteY42" fmla="*/ 917750 h 5148263"/>
                <a:gd name="connsiteX43" fmla="*/ 3505681 w 5148263"/>
                <a:gd name="connsiteY43" fmla="*/ 874862 h 5148263"/>
                <a:gd name="connsiteX44" fmla="*/ 2640806 w 5148263"/>
                <a:gd name="connsiteY44" fmla="*/ 0 h 5148263"/>
                <a:gd name="connsiteX45" fmla="*/ 2640806 w 5148263"/>
                <a:gd name="connsiteY45" fmla="*/ 704850 h 5148263"/>
                <a:gd name="connsiteX46" fmla="*/ 2507455 w 5148263"/>
                <a:gd name="connsiteY46" fmla="*/ 704850 h 5148263"/>
                <a:gd name="connsiteX47" fmla="*/ 2507455 w 5148263"/>
                <a:gd name="connsiteY47" fmla="*/ 0 h 514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148263" h="5148263">
                  <a:moveTo>
                    <a:pt x="2640806" y="4443412"/>
                  </a:moveTo>
                  <a:lnTo>
                    <a:pt x="2640806" y="5148262"/>
                  </a:lnTo>
                  <a:lnTo>
                    <a:pt x="2507456" y="5148263"/>
                  </a:lnTo>
                  <a:lnTo>
                    <a:pt x="2507456" y="4443413"/>
                  </a:lnTo>
                  <a:close/>
                  <a:moveTo>
                    <a:pt x="3579965" y="4230512"/>
                  </a:moveTo>
                  <a:lnTo>
                    <a:pt x="3806660" y="4623159"/>
                  </a:lnTo>
                  <a:lnTo>
                    <a:pt x="3732375" y="4666047"/>
                  </a:lnTo>
                  <a:lnTo>
                    <a:pt x="3505680" y="4273400"/>
                  </a:lnTo>
                  <a:close/>
                  <a:moveTo>
                    <a:pt x="1568295" y="4230510"/>
                  </a:moveTo>
                  <a:lnTo>
                    <a:pt x="1642579" y="4273398"/>
                  </a:lnTo>
                  <a:lnTo>
                    <a:pt x="1415884" y="4666045"/>
                  </a:lnTo>
                  <a:lnTo>
                    <a:pt x="1341600" y="4623158"/>
                  </a:lnTo>
                  <a:close/>
                  <a:moveTo>
                    <a:pt x="874861" y="3505682"/>
                  </a:moveTo>
                  <a:lnTo>
                    <a:pt x="917749" y="3579966"/>
                  </a:lnTo>
                  <a:lnTo>
                    <a:pt x="525102" y="3806661"/>
                  </a:lnTo>
                  <a:lnTo>
                    <a:pt x="482214" y="3732377"/>
                  </a:lnTo>
                  <a:close/>
                  <a:moveTo>
                    <a:pt x="4273399" y="3505681"/>
                  </a:moveTo>
                  <a:lnTo>
                    <a:pt x="4666046" y="3732376"/>
                  </a:lnTo>
                  <a:lnTo>
                    <a:pt x="4623158" y="3806660"/>
                  </a:lnTo>
                  <a:lnTo>
                    <a:pt x="4230511" y="3579965"/>
                  </a:lnTo>
                  <a:close/>
                  <a:moveTo>
                    <a:pt x="4443413" y="2507456"/>
                  </a:moveTo>
                  <a:lnTo>
                    <a:pt x="5148263" y="2507456"/>
                  </a:lnTo>
                  <a:lnTo>
                    <a:pt x="5148263" y="2640806"/>
                  </a:lnTo>
                  <a:lnTo>
                    <a:pt x="4443413" y="2640806"/>
                  </a:lnTo>
                  <a:close/>
                  <a:moveTo>
                    <a:pt x="0" y="2507456"/>
                  </a:moveTo>
                  <a:lnTo>
                    <a:pt x="704850" y="2507456"/>
                  </a:lnTo>
                  <a:lnTo>
                    <a:pt x="704850" y="2640806"/>
                  </a:lnTo>
                  <a:lnTo>
                    <a:pt x="0" y="2640806"/>
                  </a:lnTo>
                  <a:close/>
                  <a:moveTo>
                    <a:pt x="4623158" y="1341602"/>
                  </a:moveTo>
                  <a:lnTo>
                    <a:pt x="4666046" y="1415886"/>
                  </a:lnTo>
                  <a:lnTo>
                    <a:pt x="4273399" y="1642581"/>
                  </a:lnTo>
                  <a:lnTo>
                    <a:pt x="4230511" y="1568297"/>
                  </a:lnTo>
                  <a:close/>
                  <a:moveTo>
                    <a:pt x="525102" y="1341600"/>
                  </a:moveTo>
                  <a:lnTo>
                    <a:pt x="917749" y="1568296"/>
                  </a:lnTo>
                  <a:lnTo>
                    <a:pt x="874861" y="1642579"/>
                  </a:lnTo>
                  <a:lnTo>
                    <a:pt x="482214" y="1415885"/>
                  </a:lnTo>
                  <a:close/>
                  <a:moveTo>
                    <a:pt x="1415885" y="482216"/>
                  </a:moveTo>
                  <a:lnTo>
                    <a:pt x="1642579" y="874864"/>
                  </a:lnTo>
                  <a:lnTo>
                    <a:pt x="1568296" y="917751"/>
                  </a:lnTo>
                  <a:lnTo>
                    <a:pt x="1341601" y="525104"/>
                  </a:lnTo>
                  <a:close/>
                  <a:moveTo>
                    <a:pt x="3732375" y="482215"/>
                  </a:moveTo>
                  <a:lnTo>
                    <a:pt x="3806659" y="525103"/>
                  </a:lnTo>
                  <a:lnTo>
                    <a:pt x="3579965" y="917750"/>
                  </a:lnTo>
                  <a:lnTo>
                    <a:pt x="3505681" y="874862"/>
                  </a:lnTo>
                  <a:close/>
                  <a:moveTo>
                    <a:pt x="2640806" y="0"/>
                  </a:moveTo>
                  <a:lnTo>
                    <a:pt x="2640806" y="704850"/>
                  </a:lnTo>
                  <a:lnTo>
                    <a:pt x="2507455" y="704850"/>
                  </a:lnTo>
                  <a:lnTo>
                    <a:pt x="250745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3" name="二等辺三角形 1352"/>
            <p:cNvSpPr/>
            <p:nvPr/>
          </p:nvSpPr>
          <p:spPr>
            <a:xfrm>
              <a:off x="702197" y="1006474"/>
              <a:ext cx="45719" cy="443492"/>
            </a:xfrm>
            <a:prstGeom prst="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4" name="二等辺三角形 1353"/>
            <p:cNvSpPr/>
            <p:nvPr/>
          </p:nvSpPr>
          <p:spPr>
            <a:xfrm rot="8100000">
              <a:off x="870917" y="1368515"/>
              <a:ext cx="45719" cy="469845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5" name="フリーフォーム 1354"/>
            <p:cNvSpPr/>
            <p:nvPr/>
          </p:nvSpPr>
          <p:spPr>
            <a:xfrm rot="16200000">
              <a:off x="549370" y="1265705"/>
              <a:ext cx="148794" cy="351057"/>
            </a:xfrm>
            <a:custGeom>
              <a:avLst/>
              <a:gdLst>
                <a:gd name="connsiteX0" fmla="*/ 75553 w 148794"/>
                <a:gd name="connsiteY0" fmla="*/ 0 h 351057"/>
                <a:gd name="connsiteX1" fmla="*/ 109112 w 148794"/>
                <a:gd name="connsiteY1" fmla="*/ 211992 h 351057"/>
                <a:gd name="connsiteX2" fmla="*/ 127004 w 148794"/>
                <a:gd name="connsiteY2" fmla="*/ 224055 h 351057"/>
                <a:gd name="connsiteX3" fmla="*/ 148794 w 148794"/>
                <a:gd name="connsiteY3" fmla="*/ 276661 h 351057"/>
                <a:gd name="connsiteX4" fmla="*/ 74397 w 148794"/>
                <a:gd name="connsiteY4" fmla="*/ 351057 h 351057"/>
                <a:gd name="connsiteX5" fmla="*/ 0 w 148794"/>
                <a:gd name="connsiteY5" fmla="*/ 276661 h 351057"/>
                <a:gd name="connsiteX6" fmla="*/ 21790 w 148794"/>
                <a:gd name="connsiteY6" fmla="*/ 224055 h 351057"/>
                <a:gd name="connsiteX7" fmla="*/ 42270 w 148794"/>
                <a:gd name="connsiteY7" fmla="*/ 210248 h 35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794" h="351057">
                  <a:moveTo>
                    <a:pt x="75553" y="0"/>
                  </a:moveTo>
                  <a:lnTo>
                    <a:pt x="109112" y="211992"/>
                  </a:lnTo>
                  <a:lnTo>
                    <a:pt x="127004" y="224055"/>
                  </a:lnTo>
                  <a:cubicBezTo>
                    <a:pt x="140467" y="237518"/>
                    <a:pt x="148794" y="256117"/>
                    <a:pt x="148794" y="276661"/>
                  </a:cubicBezTo>
                  <a:cubicBezTo>
                    <a:pt x="148794" y="317749"/>
                    <a:pt x="115485" y="351057"/>
                    <a:pt x="74397" y="351057"/>
                  </a:cubicBezTo>
                  <a:cubicBezTo>
                    <a:pt x="33309" y="351057"/>
                    <a:pt x="0" y="317749"/>
                    <a:pt x="0" y="276661"/>
                  </a:cubicBezTo>
                  <a:cubicBezTo>
                    <a:pt x="0" y="256117"/>
                    <a:pt x="8327" y="237518"/>
                    <a:pt x="21790" y="224055"/>
                  </a:cubicBezTo>
                  <a:lnTo>
                    <a:pt x="42270" y="210248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98" name="グループ化 1297"/>
          <p:cNvGrpSpPr/>
          <p:nvPr/>
        </p:nvGrpSpPr>
        <p:grpSpPr>
          <a:xfrm>
            <a:off x="2569544" y="966983"/>
            <a:ext cx="1037118" cy="1451963"/>
            <a:chOff x="1781173" y="835026"/>
            <a:chExt cx="1476376" cy="2066924"/>
          </a:xfrm>
        </p:grpSpPr>
        <p:sp>
          <p:nvSpPr>
            <p:cNvPr id="1299" name="正方形/長方形 1298"/>
            <p:cNvSpPr/>
            <p:nvPr/>
          </p:nvSpPr>
          <p:spPr>
            <a:xfrm>
              <a:off x="2038350" y="835026"/>
              <a:ext cx="952500" cy="171448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0" name="正方形/長方形 1299"/>
            <p:cNvSpPr/>
            <p:nvPr/>
          </p:nvSpPr>
          <p:spPr>
            <a:xfrm>
              <a:off x="1781174" y="1654175"/>
              <a:ext cx="1476375" cy="124777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1" name="台形 1300"/>
            <p:cNvSpPr/>
            <p:nvPr/>
          </p:nvSpPr>
          <p:spPr>
            <a:xfrm>
              <a:off x="1781173" y="935037"/>
              <a:ext cx="1476375" cy="719137"/>
            </a:xfrm>
            <a:prstGeom prst="trapezoid">
              <a:avLst>
                <a:gd name="adj" fmla="val 1817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2" name="正方形/長方形 1301"/>
            <p:cNvSpPr/>
            <p:nvPr/>
          </p:nvSpPr>
          <p:spPr>
            <a:xfrm>
              <a:off x="1899431" y="1654175"/>
              <a:ext cx="1234294" cy="124777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3" name="台形 1302"/>
            <p:cNvSpPr/>
            <p:nvPr/>
          </p:nvSpPr>
          <p:spPr>
            <a:xfrm>
              <a:off x="1924047" y="1010444"/>
              <a:ext cx="1209678" cy="323056"/>
            </a:xfrm>
            <a:prstGeom prst="trapezoid">
              <a:avLst>
                <a:gd name="adj" fmla="val 18171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04" name="グループ化 1303"/>
            <p:cNvGrpSpPr/>
            <p:nvPr/>
          </p:nvGrpSpPr>
          <p:grpSpPr>
            <a:xfrm>
              <a:off x="1887525" y="1431921"/>
              <a:ext cx="1258106" cy="136931"/>
              <a:chOff x="1887204" y="885825"/>
              <a:chExt cx="1292087" cy="133423"/>
            </a:xfrm>
            <a:solidFill>
              <a:srgbClr val="FF0000"/>
            </a:solidFill>
          </p:grpSpPr>
          <p:sp>
            <p:nvSpPr>
              <p:cNvPr id="1340" name="角丸四角形 1339"/>
              <p:cNvSpPr/>
              <p:nvPr/>
            </p:nvSpPr>
            <p:spPr>
              <a:xfrm>
                <a:off x="1887204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1" name="角丸四角形 1340"/>
              <p:cNvSpPr/>
              <p:nvPr/>
            </p:nvSpPr>
            <p:spPr>
              <a:xfrm>
                <a:off x="2215817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2" name="角丸四角形 1341"/>
              <p:cNvSpPr/>
              <p:nvPr/>
            </p:nvSpPr>
            <p:spPr>
              <a:xfrm>
                <a:off x="2544429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3" name="角丸四角形 1342"/>
              <p:cNvSpPr/>
              <p:nvPr/>
            </p:nvSpPr>
            <p:spPr>
              <a:xfrm>
                <a:off x="2873043" y="924893"/>
                <a:ext cx="306248" cy="94355"/>
              </a:xfrm>
              <a:prstGeom prst="roundRect">
                <a:avLst>
                  <a:gd name="adj" fmla="val 324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4" name="角丸四角形 1343"/>
              <p:cNvSpPr/>
              <p:nvPr/>
            </p:nvSpPr>
            <p:spPr>
              <a:xfrm>
                <a:off x="1899431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5" name="角丸四角形 1344"/>
              <p:cNvSpPr/>
              <p:nvPr/>
            </p:nvSpPr>
            <p:spPr>
              <a:xfrm>
                <a:off x="2228043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6" name="角丸四角形 1345"/>
              <p:cNvSpPr/>
              <p:nvPr/>
            </p:nvSpPr>
            <p:spPr>
              <a:xfrm>
                <a:off x="2556655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7" name="角丸四角形 1346"/>
              <p:cNvSpPr/>
              <p:nvPr/>
            </p:nvSpPr>
            <p:spPr>
              <a:xfrm>
                <a:off x="2885268" y="885825"/>
                <a:ext cx="281794" cy="120650"/>
              </a:xfrm>
              <a:prstGeom prst="roundRect">
                <a:avLst>
                  <a:gd name="adj" fmla="val 32457"/>
                </a:avLst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5" name="グループ化 1304"/>
            <p:cNvGrpSpPr/>
            <p:nvPr/>
          </p:nvGrpSpPr>
          <p:grpSpPr>
            <a:xfrm>
              <a:off x="2118793" y="1044613"/>
              <a:ext cx="790403" cy="215864"/>
              <a:chOff x="244535" y="2997079"/>
              <a:chExt cx="6429556" cy="2419712"/>
            </a:xfrm>
            <a:solidFill>
              <a:srgbClr val="FFFF00"/>
            </a:solidFill>
          </p:grpSpPr>
          <p:sp>
            <p:nvSpPr>
              <p:cNvPr id="1310" name="フリーフォーム 1309"/>
              <p:cNvSpPr/>
              <p:nvPr/>
            </p:nvSpPr>
            <p:spPr>
              <a:xfrm rot="16200000">
                <a:off x="-10321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フリーフォーム 1310"/>
              <p:cNvSpPr/>
              <p:nvPr/>
            </p:nvSpPr>
            <p:spPr>
              <a:xfrm>
                <a:off x="4159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フリーフォーム 1311"/>
              <p:cNvSpPr/>
              <p:nvPr/>
            </p:nvSpPr>
            <p:spPr>
              <a:xfrm rot="16200000">
                <a:off x="9351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3" name="フリーフォーム 1312"/>
              <p:cNvSpPr/>
              <p:nvPr/>
            </p:nvSpPr>
            <p:spPr>
              <a:xfrm>
                <a:off x="4159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4" name="フリーフォーム 1313"/>
              <p:cNvSpPr/>
              <p:nvPr/>
            </p:nvSpPr>
            <p:spPr>
              <a:xfrm rot="16200000">
                <a:off x="-10321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5" name="フリーフォーム 1314"/>
              <p:cNvSpPr/>
              <p:nvPr/>
            </p:nvSpPr>
            <p:spPr>
              <a:xfrm rot="16200000">
                <a:off x="9351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6" name="フリーフォーム 1315"/>
              <p:cNvSpPr/>
              <p:nvPr/>
            </p:nvSpPr>
            <p:spPr>
              <a:xfrm>
                <a:off x="4159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7" name="フリーフォーム 1316"/>
              <p:cNvSpPr/>
              <p:nvPr/>
            </p:nvSpPr>
            <p:spPr>
              <a:xfrm rot="16200000">
                <a:off x="14398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8" name="フリーフォーム 1317"/>
              <p:cNvSpPr/>
              <p:nvPr/>
            </p:nvSpPr>
            <p:spPr>
              <a:xfrm>
                <a:off x="19590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9" name="フリーフォーム 1318"/>
              <p:cNvSpPr/>
              <p:nvPr/>
            </p:nvSpPr>
            <p:spPr>
              <a:xfrm rot="16200000">
                <a:off x="24782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0" name="フリーフォーム 1319"/>
              <p:cNvSpPr/>
              <p:nvPr/>
            </p:nvSpPr>
            <p:spPr>
              <a:xfrm>
                <a:off x="19590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1" name="フリーフォーム 1320"/>
              <p:cNvSpPr/>
              <p:nvPr/>
            </p:nvSpPr>
            <p:spPr>
              <a:xfrm rot="16200000">
                <a:off x="14398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2" name="フリーフォーム 1321"/>
              <p:cNvSpPr/>
              <p:nvPr/>
            </p:nvSpPr>
            <p:spPr>
              <a:xfrm rot="16200000">
                <a:off x="24782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3" name="フリーフォーム 1322"/>
              <p:cNvSpPr/>
              <p:nvPr/>
            </p:nvSpPr>
            <p:spPr>
              <a:xfrm>
                <a:off x="19590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4" name="フリーフォーム 1323"/>
              <p:cNvSpPr/>
              <p:nvPr/>
            </p:nvSpPr>
            <p:spPr>
              <a:xfrm rot="16200000">
                <a:off x="340198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5" name="フリーフォーム 1324"/>
              <p:cNvSpPr/>
              <p:nvPr/>
            </p:nvSpPr>
            <p:spPr>
              <a:xfrm>
                <a:off x="392118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6" name="フリーフォーム 1325"/>
              <p:cNvSpPr/>
              <p:nvPr/>
            </p:nvSpPr>
            <p:spPr>
              <a:xfrm rot="16200000">
                <a:off x="444038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7" name="フリーフォーム 1326"/>
              <p:cNvSpPr/>
              <p:nvPr/>
            </p:nvSpPr>
            <p:spPr>
              <a:xfrm>
                <a:off x="392118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8" name="フリーフォーム 1327"/>
              <p:cNvSpPr/>
              <p:nvPr/>
            </p:nvSpPr>
            <p:spPr>
              <a:xfrm rot="16200000">
                <a:off x="340198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9" name="フリーフォーム 1328"/>
              <p:cNvSpPr/>
              <p:nvPr/>
            </p:nvSpPr>
            <p:spPr>
              <a:xfrm rot="16200000">
                <a:off x="444038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0" name="フリーフォーム 1329"/>
              <p:cNvSpPr/>
              <p:nvPr/>
            </p:nvSpPr>
            <p:spPr>
              <a:xfrm>
                <a:off x="392118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1" name="フリーフォーム 1330"/>
              <p:cNvSpPr/>
              <p:nvPr/>
            </p:nvSpPr>
            <p:spPr>
              <a:xfrm rot="16200000">
                <a:off x="4945032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2" name="フリーフォーム 1331"/>
              <p:cNvSpPr/>
              <p:nvPr/>
            </p:nvSpPr>
            <p:spPr>
              <a:xfrm>
                <a:off x="5464235" y="2997079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3" name="フリーフォーム 1332"/>
              <p:cNvSpPr/>
              <p:nvPr/>
            </p:nvSpPr>
            <p:spPr>
              <a:xfrm rot="16200000">
                <a:off x="5983438" y="3516282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4" name="フリーフォーム 1333"/>
              <p:cNvSpPr/>
              <p:nvPr/>
            </p:nvSpPr>
            <p:spPr>
              <a:xfrm>
                <a:off x="5464235" y="4035485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5" name="フリーフォーム 1334"/>
              <p:cNvSpPr/>
              <p:nvPr/>
            </p:nvSpPr>
            <p:spPr>
              <a:xfrm rot="16200000">
                <a:off x="4945032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6" name="フリーフォーム 1335"/>
              <p:cNvSpPr/>
              <p:nvPr/>
            </p:nvSpPr>
            <p:spPr>
              <a:xfrm rot="16200000">
                <a:off x="5983438" y="4554688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7" name="フリーフォーム 1336"/>
              <p:cNvSpPr/>
              <p:nvPr/>
            </p:nvSpPr>
            <p:spPr>
              <a:xfrm>
                <a:off x="5464235" y="5073891"/>
                <a:ext cx="1038406" cy="342900"/>
              </a:xfrm>
              <a:custGeom>
                <a:avLst/>
                <a:gdLst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692270 w 1038406"/>
                  <a:gd name="connsiteY8" fmla="*/ 0 h 342900"/>
                  <a:gd name="connsiteX9" fmla="*/ 866956 w 1038406"/>
                  <a:gd name="connsiteY9" fmla="*/ 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346136 w 1038406"/>
                  <a:gd name="connsiteY7" fmla="*/ 0 h 342900"/>
                  <a:gd name="connsiteX8" fmla="*/ 866956 w 1038406"/>
                  <a:gd name="connsiteY8" fmla="*/ 0 h 342900"/>
                  <a:gd name="connsiteX9" fmla="*/ 1038406 w 1038406"/>
                  <a:gd name="connsiteY9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692270 w 1038406"/>
                  <a:gd name="connsiteY2" fmla="*/ 342900 h 342900"/>
                  <a:gd name="connsiteX3" fmla="*/ 346136 w 1038406"/>
                  <a:gd name="connsiteY3" fmla="*/ 342900 h 342900"/>
                  <a:gd name="connsiteX4" fmla="*/ 171450 w 1038406"/>
                  <a:gd name="connsiteY4" fmla="*/ 342900 h 342900"/>
                  <a:gd name="connsiteX5" fmla="*/ 0 w 1038406"/>
                  <a:gd name="connsiteY5" fmla="*/ 171450 h 342900"/>
                  <a:gd name="connsiteX6" fmla="*/ 171450 w 1038406"/>
                  <a:gd name="connsiteY6" fmla="*/ 0 h 342900"/>
                  <a:gd name="connsiteX7" fmla="*/ 866956 w 1038406"/>
                  <a:gd name="connsiteY7" fmla="*/ 0 h 342900"/>
                  <a:gd name="connsiteX8" fmla="*/ 1038406 w 1038406"/>
                  <a:gd name="connsiteY8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346136 w 1038406"/>
                  <a:gd name="connsiteY2" fmla="*/ 342900 h 342900"/>
                  <a:gd name="connsiteX3" fmla="*/ 171450 w 1038406"/>
                  <a:gd name="connsiteY3" fmla="*/ 342900 h 342900"/>
                  <a:gd name="connsiteX4" fmla="*/ 0 w 1038406"/>
                  <a:gd name="connsiteY4" fmla="*/ 171450 h 342900"/>
                  <a:gd name="connsiteX5" fmla="*/ 171450 w 1038406"/>
                  <a:gd name="connsiteY5" fmla="*/ 0 h 342900"/>
                  <a:gd name="connsiteX6" fmla="*/ 866956 w 1038406"/>
                  <a:gd name="connsiteY6" fmla="*/ 0 h 342900"/>
                  <a:gd name="connsiteX7" fmla="*/ 1038406 w 1038406"/>
                  <a:gd name="connsiteY7" fmla="*/ 171450 h 342900"/>
                  <a:gd name="connsiteX0" fmla="*/ 1038406 w 1038406"/>
                  <a:gd name="connsiteY0" fmla="*/ 171450 h 342900"/>
                  <a:gd name="connsiteX1" fmla="*/ 866956 w 1038406"/>
                  <a:gd name="connsiteY1" fmla="*/ 342900 h 342900"/>
                  <a:gd name="connsiteX2" fmla="*/ 171450 w 1038406"/>
                  <a:gd name="connsiteY2" fmla="*/ 342900 h 342900"/>
                  <a:gd name="connsiteX3" fmla="*/ 0 w 1038406"/>
                  <a:gd name="connsiteY3" fmla="*/ 171450 h 342900"/>
                  <a:gd name="connsiteX4" fmla="*/ 171450 w 1038406"/>
                  <a:gd name="connsiteY4" fmla="*/ 0 h 342900"/>
                  <a:gd name="connsiteX5" fmla="*/ 866956 w 1038406"/>
                  <a:gd name="connsiteY5" fmla="*/ 0 h 342900"/>
                  <a:gd name="connsiteX6" fmla="*/ 1038406 w 1038406"/>
                  <a:gd name="connsiteY6" fmla="*/ 1714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8406" h="342900">
                    <a:moveTo>
                      <a:pt x="1038406" y="171450"/>
                    </a:moveTo>
                    <a:lnTo>
                      <a:pt x="866956" y="342900"/>
                    </a:lnTo>
                    <a:lnTo>
                      <a:pt x="171450" y="342900"/>
                    </a:lnTo>
                    <a:lnTo>
                      <a:pt x="0" y="171450"/>
                    </a:lnTo>
                    <a:lnTo>
                      <a:pt x="171450" y="0"/>
                    </a:lnTo>
                    <a:lnTo>
                      <a:pt x="866956" y="0"/>
                    </a:lnTo>
                    <a:lnTo>
                      <a:pt x="1038406" y="171450"/>
                    </a:lnTo>
                    <a:close/>
                  </a:path>
                </a:pathLst>
              </a:cu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8" name="円/楕円 647"/>
              <p:cNvSpPr/>
              <p:nvPr/>
            </p:nvSpPr>
            <p:spPr>
              <a:xfrm>
                <a:off x="3314941" y="3556000"/>
                <a:ext cx="273050" cy="273050"/>
              </a:xfrm>
              <a:prstGeom prst="ellipse">
                <a:avLst/>
              </a:pr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9" name="円/楕円 648"/>
              <p:cNvSpPr/>
              <p:nvPr/>
            </p:nvSpPr>
            <p:spPr>
              <a:xfrm>
                <a:off x="3314941" y="4589612"/>
                <a:ext cx="273050" cy="273050"/>
              </a:xfrm>
              <a:prstGeom prst="ellipse">
                <a:avLst/>
              </a:prstGeom>
              <a:solidFill>
                <a:srgbClr val="00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06" name="テキスト ボックス 1305"/>
            <p:cNvSpPr txBox="1"/>
            <p:nvPr/>
          </p:nvSpPr>
          <p:spPr>
            <a:xfrm>
              <a:off x="2918084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戻り</a:t>
              </a:r>
            </a:p>
          </p:txBody>
        </p:sp>
        <p:sp>
          <p:nvSpPr>
            <p:cNvPr id="1307" name="テキスト ボックス 1306"/>
            <p:cNvSpPr txBox="1"/>
            <p:nvPr/>
          </p:nvSpPr>
          <p:spPr>
            <a:xfrm>
              <a:off x="2596038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外出</a:t>
              </a:r>
            </a:p>
          </p:txBody>
        </p:sp>
        <p:sp>
          <p:nvSpPr>
            <p:cNvPr id="1308" name="テキスト ボックス 1307"/>
            <p:cNvSpPr txBox="1"/>
            <p:nvPr/>
          </p:nvSpPr>
          <p:spPr>
            <a:xfrm>
              <a:off x="2275005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退勤</a:t>
              </a:r>
            </a:p>
          </p:txBody>
        </p:sp>
        <p:sp>
          <p:nvSpPr>
            <p:cNvPr id="1309" name="テキスト ボックス 1308"/>
            <p:cNvSpPr txBox="1"/>
            <p:nvPr/>
          </p:nvSpPr>
          <p:spPr>
            <a:xfrm>
              <a:off x="1960307" y="1441273"/>
              <a:ext cx="161049" cy="4571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A4 210 x 297 mm</PresentationFormat>
  <Paragraphs>86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pptx347_タイムレコーダーのイラスト</dc:title>
  <dc:subject>pptx347_タイムレコーダーのイラスト</dc:subject>
  <dc:creator>http://www.digipot.net</dc:creator>
  <cp:lastModifiedBy/>
  <cp:revision>1</cp:revision>
  <dcterms:created xsi:type="dcterms:W3CDTF">2014-01-30T05:12:09Z</dcterms:created>
  <dcterms:modified xsi:type="dcterms:W3CDTF">2015-10-17T17:38:57Z</dcterms:modified>
  <cp:category/>
  <cp:version>1</cp:version>
</cp:coreProperties>
</file>